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94"/>
  </p:notesMasterIdLst>
  <p:sldIdLst>
    <p:sldId id="363" r:id="rId2"/>
    <p:sldId id="256" r:id="rId3"/>
    <p:sldId id="271" r:id="rId4"/>
    <p:sldId id="275" r:id="rId5"/>
    <p:sldId id="259" r:id="rId6"/>
    <p:sldId id="279" r:id="rId7"/>
    <p:sldId id="274" r:id="rId8"/>
    <p:sldId id="297" r:id="rId9"/>
    <p:sldId id="298" r:id="rId10"/>
    <p:sldId id="303" r:id="rId11"/>
    <p:sldId id="300" r:id="rId12"/>
    <p:sldId id="302" r:id="rId13"/>
    <p:sldId id="304" r:id="rId14"/>
    <p:sldId id="305" r:id="rId15"/>
    <p:sldId id="306" r:id="rId16"/>
    <p:sldId id="307" r:id="rId17"/>
    <p:sldId id="309" r:id="rId18"/>
    <p:sldId id="310" r:id="rId19"/>
    <p:sldId id="276" r:id="rId20"/>
    <p:sldId id="281" r:id="rId21"/>
    <p:sldId id="277" r:id="rId22"/>
    <p:sldId id="282" r:id="rId23"/>
    <p:sldId id="283" r:id="rId24"/>
    <p:sldId id="284" r:id="rId25"/>
    <p:sldId id="285" r:id="rId26"/>
    <p:sldId id="286" r:id="rId27"/>
    <p:sldId id="287" r:id="rId28"/>
    <p:sldId id="288" r:id="rId29"/>
    <p:sldId id="289" r:id="rId30"/>
    <p:sldId id="292" r:id="rId31"/>
    <p:sldId id="296"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25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4" r:id="rId65"/>
    <p:sldId id="345" r:id="rId66"/>
    <p:sldId id="343" r:id="rId67"/>
    <p:sldId id="351" r:id="rId68"/>
    <p:sldId id="260" r:id="rId69"/>
    <p:sldId id="349" r:id="rId70"/>
    <p:sldId id="342" r:id="rId71"/>
    <p:sldId id="346" r:id="rId72"/>
    <p:sldId id="347" r:id="rId73"/>
    <p:sldId id="262" r:id="rId74"/>
    <p:sldId id="263" r:id="rId75"/>
    <p:sldId id="352" r:id="rId76"/>
    <p:sldId id="353" r:id="rId77"/>
    <p:sldId id="354" r:id="rId78"/>
    <p:sldId id="355" r:id="rId79"/>
    <p:sldId id="356" r:id="rId80"/>
    <p:sldId id="357" r:id="rId81"/>
    <p:sldId id="358" r:id="rId82"/>
    <p:sldId id="264" r:id="rId83"/>
    <p:sldId id="265" r:id="rId84"/>
    <p:sldId id="266" r:id="rId85"/>
    <p:sldId id="267" r:id="rId86"/>
    <p:sldId id="268" r:id="rId87"/>
    <p:sldId id="361" r:id="rId88"/>
    <p:sldId id="362" r:id="rId89"/>
    <p:sldId id="359" r:id="rId90"/>
    <p:sldId id="360" r:id="rId91"/>
    <p:sldId id="269" r:id="rId92"/>
    <p:sldId id="270"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2CA2F-CD9A-4606-8F9D-107993F010C4}" v="11" dt="2024-08-08T08:20:44.466"/>
    <p1510:client id="{DF112A13-4B57-46FF-A1EF-FDA4FFCC485E}" v="1" dt="2024-08-08T08:26:10.8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312" y="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oshi shetty" userId="bb6b42d60930355b" providerId="LiveId" clId="{0702CA2F-CD9A-4606-8F9D-107993F010C4}"/>
    <pc:docChg chg="undo custSel addSld delSld modSld sldOrd">
      <pc:chgData name="santoshi shetty" userId="bb6b42d60930355b" providerId="LiveId" clId="{0702CA2F-CD9A-4606-8F9D-107993F010C4}" dt="2024-08-08T08:20:59.037" v="488" actId="27636"/>
      <pc:docMkLst>
        <pc:docMk/>
      </pc:docMkLst>
      <pc:sldChg chg="addSp delSp modSp mod ord">
        <pc:chgData name="santoshi shetty" userId="bb6b42d60930355b" providerId="LiveId" clId="{0702CA2F-CD9A-4606-8F9D-107993F010C4}" dt="2024-08-08T08:11:13.667" v="432"/>
        <pc:sldMkLst>
          <pc:docMk/>
          <pc:sldMk cId="1886560320" sldId="256"/>
        </pc:sldMkLst>
        <pc:spChg chg="mod">
          <ac:chgData name="santoshi shetty" userId="bb6b42d60930355b" providerId="LiveId" clId="{0702CA2F-CD9A-4606-8F9D-107993F010C4}" dt="2024-08-04T16:49:18.793" v="28" actId="207"/>
          <ac:spMkLst>
            <pc:docMk/>
            <pc:sldMk cId="1886560320" sldId="256"/>
            <ac:spMk id="3" creationId="{0FB7BB82-41C1-F1AD-1898-33C8D19ABF5F}"/>
          </ac:spMkLst>
        </pc:spChg>
        <pc:picChg chg="add del">
          <ac:chgData name="santoshi shetty" userId="bb6b42d60930355b" providerId="LiveId" clId="{0702CA2F-CD9A-4606-8F9D-107993F010C4}" dt="2024-08-04T17:40:12.277" v="268" actId="22"/>
          <ac:picMkLst>
            <pc:docMk/>
            <pc:sldMk cId="1886560320" sldId="256"/>
            <ac:picMk id="5" creationId="{688F5BE6-D5FD-49FD-71EA-04FED83960ED}"/>
          </ac:picMkLst>
        </pc:picChg>
      </pc:sldChg>
      <pc:sldChg chg="ord">
        <pc:chgData name="santoshi shetty" userId="bb6b42d60930355b" providerId="LiveId" clId="{0702CA2F-CD9A-4606-8F9D-107993F010C4}" dt="2024-08-04T17:48:18.510" v="298"/>
        <pc:sldMkLst>
          <pc:docMk/>
          <pc:sldMk cId="2956780867" sldId="257"/>
        </pc:sldMkLst>
      </pc:sldChg>
      <pc:sldChg chg="modSp add del mod">
        <pc:chgData name="santoshi shetty" userId="bb6b42d60930355b" providerId="LiveId" clId="{0702CA2F-CD9A-4606-8F9D-107993F010C4}" dt="2024-08-04T17:19:51.890" v="258" actId="47"/>
        <pc:sldMkLst>
          <pc:docMk/>
          <pc:sldMk cId="1091802711" sldId="258"/>
        </pc:sldMkLst>
        <pc:spChg chg="mod">
          <ac:chgData name="santoshi shetty" userId="bb6b42d60930355b" providerId="LiveId" clId="{0702CA2F-CD9A-4606-8F9D-107993F010C4}" dt="2024-08-04T17:03:14.086" v="198" actId="27636"/>
          <ac:spMkLst>
            <pc:docMk/>
            <pc:sldMk cId="1091802711" sldId="258"/>
            <ac:spMk id="3" creationId="{44EBA7F1-143A-C97C-CAAC-0DDC90D1EA90}"/>
          </ac:spMkLst>
        </pc:spChg>
      </pc:sldChg>
      <pc:sldChg chg="del">
        <pc:chgData name="santoshi shetty" userId="bb6b42d60930355b" providerId="LiveId" clId="{0702CA2F-CD9A-4606-8F9D-107993F010C4}" dt="2024-08-04T17:02:44.055" v="190" actId="2696"/>
        <pc:sldMkLst>
          <pc:docMk/>
          <pc:sldMk cId="2425853786" sldId="258"/>
        </pc:sldMkLst>
      </pc:sldChg>
      <pc:sldChg chg="ord">
        <pc:chgData name="santoshi shetty" userId="bb6b42d60930355b" providerId="LiveId" clId="{0702CA2F-CD9A-4606-8F9D-107993F010C4}" dt="2024-08-06T01:25:44.277" v="340"/>
        <pc:sldMkLst>
          <pc:docMk/>
          <pc:sldMk cId="1736473846" sldId="260"/>
        </pc:sldMkLst>
      </pc:sldChg>
      <pc:sldChg chg="del">
        <pc:chgData name="santoshi shetty" userId="bb6b42d60930355b" providerId="LiveId" clId="{0702CA2F-CD9A-4606-8F9D-107993F010C4}" dt="2024-08-06T01:29:05.777" v="347" actId="2696"/>
        <pc:sldMkLst>
          <pc:docMk/>
          <pc:sldMk cId="163263039" sldId="261"/>
        </pc:sldMkLst>
      </pc:sldChg>
      <pc:sldChg chg="modSp mod">
        <pc:chgData name="santoshi shetty" userId="bb6b42d60930355b" providerId="LiveId" clId="{0702CA2F-CD9A-4606-8F9D-107993F010C4}" dt="2024-08-07T04:11:49.401" v="407" actId="122"/>
        <pc:sldMkLst>
          <pc:docMk/>
          <pc:sldMk cId="3518992102" sldId="268"/>
        </pc:sldMkLst>
        <pc:spChg chg="mod">
          <ac:chgData name="santoshi shetty" userId="bb6b42d60930355b" providerId="LiveId" clId="{0702CA2F-CD9A-4606-8F9D-107993F010C4}" dt="2024-08-07T04:11:49.401" v="407" actId="122"/>
          <ac:spMkLst>
            <pc:docMk/>
            <pc:sldMk cId="3518992102" sldId="268"/>
            <ac:spMk id="3" creationId="{7A44F5D8-76F3-F2CE-6AAC-1C16266D7F40}"/>
          </ac:spMkLst>
        </pc:spChg>
      </pc:sldChg>
      <pc:sldChg chg="modSp mod">
        <pc:chgData name="santoshi shetty" userId="bb6b42d60930355b" providerId="LiveId" clId="{0702CA2F-CD9A-4606-8F9D-107993F010C4}" dt="2024-08-07T04:13:01.418" v="414" actId="403"/>
        <pc:sldMkLst>
          <pc:docMk/>
          <pc:sldMk cId="1192219546" sldId="269"/>
        </pc:sldMkLst>
        <pc:spChg chg="mod">
          <ac:chgData name="santoshi shetty" userId="bb6b42d60930355b" providerId="LiveId" clId="{0702CA2F-CD9A-4606-8F9D-107993F010C4}" dt="2024-08-07T04:13:01.418" v="414" actId="403"/>
          <ac:spMkLst>
            <pc:docMk/>
            <pc:sldMk cId="1192219546" sldId="269"/>
            <ac:spMk id="3" creationId="{B67EF8BC-56F7-9ABB-F60F-D4E90DF94BEC}"/>
          </ac:spMkLst>
        </pc:spChg>
      </pc:sldChg>
      <pc:sldChg chg="modSp mod">
        <pc:chgData name="santoshi shetty" userId="bb6b42d60930355b" providerId="LiveId" clId="{0702CA2F-CD9A-4606-8F9D-107993F010C4}" dt="2024-08-07T04:09:27.735" v="403" actId="5793"/>
        <pc:sldMkLst>
          <pc:docMk/>
          <pc:sldMk cId="1028738873" sldId="270"/>
        </pc:sldMkLst>
        <pc:spChg chg="mod">
          <ac:chgData name="santoshi shetty" userId="bb6b42d60930355b" providerId="LiveId" clId="{0702CA2F-CD9A-4606-8F9D-107993F010C4}" dt="2024-08-07T04:09:27.735" v="403" actId="5793"/>
          <ac:spMkLst>
            <pc:docMk/>
            <pc:sldMk cId="1028738873" sldId="270"/>
            <ac:spMk id="3" creationId="{03C36ECB-FEE0-205C-9CDA-AD2A2614DA65}"/>
          </ac:spMkLst>
        </pc:spChg>
      </pc:sldChg>
      <pc:sldChg chg="modSp mod">
        <pc:chgData name="santoshi shetty" userId="bb6b42d60930355b" providerId="LiveId" clId="{0702CA2F-CD9A-4606-8F9D-107993F010C4}" dt="2024-08-04T16:49:45.402" v="31" actId="207"/>
        <pc:sldMkLst>
          <pc:docMk/>
          <pc:sldMk cId="515383801" sldId="271"/>
        </pc:sldMkLst>
        <pc:spChg chg="mod">
          <ac:chgData name="santoshi shetty" userId="bb6b42d60930355b" providerId="LiveId" clId="{0702CA2F-CD9A-4606-8F9D-107993F010C4}" dt="2024-08-04T16:49:45.402" v="31" actId="207"/>
          <ac:spMkLst>
            <pc:docMk/>
            <pc:sldMk cId="515383801" sldId="271"/>
            <ac:spMk id="5" creationId="{9E548F37-4C29-B12F-6F60-A0B9DC4D1662}"/>
          </ac:spMkLst>
        </pc:spChg>
      </pc:sldChg>
      <pc:sldChg chg="addSp modSp new">
        <pc:chgData name="santoshi shetty" userId="bb6b42d60930355b" providerId="LiveId" clId="{0702CA2F-CD9A-4606-8F9D-107993F010C4}" dt="2024-08-01T05:00:44.910" v="2"/>
        <pc:sldMkLst>
          <pc:docMk/>
          <pc:sldMk cId="61171084" sldId="272"/>
        </pc:sldMkLst>
        <pc:graphicFrameChg chg="add mod">
          <ac:chgData name="santoshi shetty" userId="bb6b42d60930355b" providerId="LiveId" clId="{0702CA2F-CD9A-4606-8F9D-107993F010C4}" dt="2024-08-01T05:00:44.910" v="2"/>
          <ac:graphicFrameMkLst>
            <pc:docMk/>
            <pc:sldMk cId="61171084" sldId="272"/>
            <ac:graphicFrameMk id="4" creationId="{417C66BA-0EC8-F565-7ED4-88E7BB3F4A30}"/>
          </ac:graphicFrameMkLst>
        </pc:graphicFrameChg>
      </pc:sldChg>
      <pc:sldChg chg="new">
        <pc:chgData name="santoshi shetty" userId="bb6b42d60930355b" providerId="LiveId" clId="{0702CA2F-CD9A-4606-8F9D-107993F010C4}" dt="2024-08-01T05:01:47.789" v="3" actId="680"/>
        <pc:sldMkLst>
          <pc:docMk/>
          <pc:sldMk cId="1024588965" sldId="273"/>
        </pc:sldMkLst>
      </pc:sldChg>
      <pc:sldChg chg="add ord">
        <pc:chgData name="santoshi shetty" userId="bb6b42d60930355b" providerId="LiveId" clId="{0702CA2F-CD9A-4606-8F9D-107993F010C4}" dt="2024-08-04T16:53:54.207" v="73"/>
        <pc:sldMkLst>
          <pc:docMk/>
          <pc:sldMk cId="0" sldId="274"/>
        </pc:sldMkLst>
      </pc:sldChg>
      <pc:sldChg chg="add del">
        <pc:chgData name="santoshi shetty" userId="bb6b42d60930355b" providerId="LiveId" clId="{0702CA2F-CD9A-4606-8F9D-107993F010C4}" dt="2024-08-04T16:47:45.085" v="6" actId="2696"/>
        <pc:sldMkLst>
          <pc:docMk/>
          <pc:sldMk cId="3890558860" sldId="275"/>
        </pc:sldMkLst>
        <pc:spChg chg="mod">
          <ac:chgData name="santoshi shetty" userId="bb6b42d60930355b" providerId="LiveId" clId="{0702CA2F-CD9A-4606-8F9D-107993F010C4}" dt="2024-08-04T16:50:23.872" v="37" actId="14100"/>
          <ac:spMkLst>
            <pc:docMk/>
            <pc:sldMk cId="3890558860" sldId="275"/>
            <ac:spMk id="2" creationId="{00000000-0000-0000-0000-000000000000}"/>
          </ac:spMkLst>
        </pc:spChg>
        <pc:spChg chg="mod">
          <ac:chgData name="santoshi shetty" userId="bb6b42d60930355b" providerId="LiveId" clId="{0702CA2F-CD9A-4606-8F9D-107993F010C4}" dt="2024-08-04T16:50:36.787" v="45" actId="5793"/>
          <ac:spMkLst>
            <pc:docMk/>
            <pc:sldMk cId="3890558860" sldId="275"/>
            <ac:spMk id="3" creationId="{00000000-0000-0000-0000-000000000000}"/>
          </ac:spMkLst>
        </pc:spChg>
      </pc:sldChg>
      <pc:sldChg chg="modSp add mod">
        <pc:chgData name="santoshi shetty" userId="bb6b42d60930355b" providerId="LiveId" clId="{0702CA2F-CD9A-4606-8F9D-107993F010C4}" dt="2024-08-04T16:56:27.828" v="99" actId="20577"/>
        <pc:sldMkLst>
          <pc:docMk/>
          <pc:sldMk cId="0" sldId="276"/>
        </pc:sldMkLst>
        <pc:spChg chg="mod">
          <ac:chgData name="santoshi shetty" userId="bb6b42d60930355b" providerId="LiveId" clId="{0702CA2F-CD9A-4606-8F9D-107993F010C4}" dt="2024-08-04T16:56:27.828" v="99" actId="20577"/>
          <ac:spMkLst>
            <pc:docMk/>
            <pc:sldMk cId="0" sldId="276"/>
            <ac:spMk id="2" creationId="{00000000-0000-0000-0000-000000000000}"/>
          </ac:spMkLst>
        </pc:spChg>
      </pc:sldChg>
      <pc:sldChg chg="modSp add del mod">
        <pc:chgData name="santoshi shetty" userId="bb6b42d60930355b" providerId="LiveId" clId="{0702CA2F-CD9A-4606-8F9D-107993F010C4}" dt="2024-08-04T16:57:46.842" v="110" actId="20577"/>
        <pc:sldMkLst>
          <pc:docMk/>
          <pc:sldMk cId="0" sldId="277"/>
        </pc:sldMkLst>
        <pc:spChg chg="mod">
          <ac:chgData name="santoshi shetty" userId="bb6b42d60930355b" providerId="LiveId" clId="{0702CA2F-CD9A-4606-8F9D-107993F010C4}" dt="2024-08-04T16:57:46.842" v="110" actId="20577"/>
          <ac:spMkLst>
            <pc:docMk/>
            <pc:sldMk cId="0" sldId="277"/>
            <ac:spMk id="3" creationId="{00000000-0000-0000-0000-000000000000}"/>
          </ac:spMkLst>
        </pc:spChg>
      </pc:sldChg>
      <pc:sldChg chg="add del">
        <pc:chgData name="santoshi shetty" userId="bb6b42d60930355b" providerId="LiveId" clId="{0702CA2F-CD9A-4606-8F9D-107993F010C4}" dt="2024-08-04T16:47:45.085" v="6" actId="2696"/>
        <pc:sldMkLst>
          <pc:docMk/>
          <pc:sldMk cId="0" sldId="278"/>
        </pc:sldMkLst>
      </pc:sldChg>
      <pc:sldChg chg="modSp add del mod">
        <pc:chgData name="santoshi shetty" userId="bb6b42d60930355b" providerId="LiveId" clId="{0702CA2F-CD9A-4606-8F9D-107993F010C4}" dt="2024-08-04T16:50:52.863" v="46" actId="47"/>
        <pc:sldMkLst>
          <pc:docMk/>
          <pc:sldMk cId="1625922035" sldId="278"/>
        </pc:sldMkLst>
        <pc:spChg chg="mod">
          <ac:chgData name="santoshi shetty" userId="bb6b42d60930355b" providerId="LiveId" clId="{0702CA2F-CD9A-4606-8F9D-107993F010C4}" dt="2024-08-04T16:48:26.081" v="9" actId="21"/>
          <ac:spMkLst>
            <pc:docMk/>
            <pc:sldMk cId="1625922035" sldId="278"/>
            <ac:spMk id="3" creationId="{00000000-0000-0000-0000-000000000000}"/>
          </ac:spMkLst>
        </pc:spChg>
      </pc:sldChg>
      <pc:sldChg chg="modSp add mod">
        <pc:chgData name="santoshi shetty" userId="bb6b42d60930355b" providerId="LiveId" clId="{0702CA2F-CD9A-4606-8F9D-107993F010C4}" dt="2024-08-04T16:53:06.881" v="70" actId="5793"/>
        <pc:sldMkLst>
          <pc:docMk/>
          <pc:sldMk cId="1861908996" sldId="279"/>
        </pc:sldMkLst>
        <pc:spChg chg="mod">
          <ac:chgData name="santoshi shetty" userId="bb6b42d60930355b" providerId="LiveId" clId="{0702CA2F-CD9A-4606-8F9D-107993F010C4}" dt="2024-08-04T16:51:30.918" v="50" actId="14100"/>
          <ac:spMkLst>
            <pc:docMk/>
            <pc:sldMk cId="1861908996" sldId="279"/>
            <ac:spMk id="2" creationId="{00000000-0000-0000-0000-000000000000}"/>
          </ac:spMkLst>
        </pc:spChg>
        <pc:spChg chg="mod">
          <ac:chgData name="santoshi shetty" userId="bb6b42d60930355b" providerId="LiveId" clId="{0702CA2F-CD9A-4606-8F9D-107993F010C4}" dt="2024-08-04T16:53:06.881" v="70" actId="5793"/>
          <ac:spMkLst>
            <pc:docMk/>
            <pc:sldMk cId="1861908996" sldId="279"/>
            <ac:spMk id="3" creationId="{00000000-0000-0000-0000-000000000000}"/>
          </ac:spMkLst>
        </pc:spChg>
      </pc:sldChg>
      <pc:sldChg chg="add del">
        <pc:chgData name="santoshi shetty" userId="bb6b42d60930355b" providerId="LiveId" clId="{0702CA2F-CD9A-4606-8F9D-107993F010C4}" dt="2024-08-04T16:47:45.085" v="6" actId="2696"/>
        <pc:sldMkLst>
          <pc:docMk/>
          <pc:sldMk cId="0" sldId="280"/>
        </pc:sldMkLst>
      </pc:sldChg>
      <pc:sldChg chg="add del">
        <pc:chgData name="santoshi shetty" userId="bb6b42d60930355b" providerId="LiveId" clId="{0702CA2F-CD9A-4606-8F9D-107993F010C4}" dt="2024-08-04T16:53:45.527" v="71" actId="47"/>
        <pc:sldMkLst>
          <pc:docMk/>
          <pc:sldMk cId="3628436315" sldId="280"/>
        </pc:sldMkLst>
      </pc:sldChg>
      <pc:sldChg chg="new del">
        <pc:chgData name="santoshi shetty" userId="bb6b42d60930355b" providerId="LiveId" clId="{0702CA2F-CD9A-4606-8F9D-107993F010C4}" dt="2024-08-04T16:56:11.893" v="77" actId="47"/>
        <pc:sldMkLst>
          <pc:docMk/>
          <pc:sldMk cId="4007247131" sldId="280"/>
        </pc:sldMkLst>
      </pc:sldChg>
      <pc:sldChg chg="modSp add mod">
        <pc:chgData name="santoshi shetty" userId="bb6b42d60930355b" providerId="LiveId" clId="{0702CA2F-CD9A-4606-8F9D-107993F010C4}" dt="2024-08-04T16:58:51.548" v="137" actId="20577"/>
        <pc:sldMkLst>
          <pc:docMk/>
          <pc:sldMk cId="0" sldId="281"/>
        </pc:sldMkLst>
        <pc:graphicFrameChg chg="modGraphic">
          <ac:chgData name="santoshi shetty" userId="bb6b42d60930355b" providerId="LiveId" clId="{0702CA2F-CD9A-4606-8F9D-107993F010C4}" dt="2024-08-04T16:58:51.548" v="137" actId="20577"/>
          <ac:graphicFrameMkLst>
            <pc:docMk/>
            <pc:sldMk cId="0" sldId="281"/>
            <ac:graphicFrameMk id="7" creationId="{00000000-0000-0000-0000-000000000000}"/>
          </ac:graphicFrameMkLst>
        </pc:graphicFrameChg>
      </pc:sldChg>
      <pc:sldChg chg="modSp add mod">
        <pc:chgData name="santoshi shetty" userId="bb6b42d60930355b" providerId="LiveId" clId="{0702CA2F-CD9A-4606-8F9D-107993F010C4}" dt="2024-08-04T16:59:12.103" v="151" actId="20577"/>
        <pc:sldMkLst>
          <pc:docMk/>
          <pc:sldMk cId="0" sldId="282"/>
        </pc:sldMkLst>
        <pc:spChg chg="mod">
          <ac:chgData name="santoshi shetty" userId="bb6b42d60930355b" providerId="LiveId" clId="{0702CA2F-CD9A-4606-8F9D-107993F010C4}" dt="2024-08-04T16:59:12.103" v="151" actId="20577"/>
          <ac:spMkLst>
            <pc:docMk/>
            <pc:sldMk cId="0" sldId="282"/>
            <ac:spMk id="2" creationId="{00000000-0000-0000-0000-000000000000}"/>
          </ac:spMkLst>
        </pc:spChg>
      </pc:sldChg>
      <pc:sldChg chg="modSp add mod">
        <pc:chgData name="santoshi shetty" userId="bb6b42d60930355b" providerId="LiveId" clId="{0702CA2F-CD9A-4606-8F9D-107993F010C4}" dt="2024-08-04T16:59:42.512" v="174" actId="20577"/>
        <pc:sldMkLst>
          <pc:docMk/>
          <pc:sldMk cId="0" sldId="283"/>
        </pc:sldMkLst>
        <pc:spChg chg="mod">
          <ac:chgData name="santoshi shetty" userId="bb6b42d60930355b" providerId="LiveId" clId="{0702CA2F-CD9A-4606-8F9D-107993F010C4}" dt="2024-08-04T16:59:42.512" v="174" actId="20577"/>
          <ac:spMkLst>
            <pc:docMk/>
            <pc:sldMk cId="0" sldId="283"/>
            <ac:spMk id="3" creationId="{00000000-0000-0000-0000-000000000000}"/>
          </ac:spMkLst>
        </pc:spChg>
      </pc:sldChg>
      <pc:sldChg chg="add">
        <pc:chgData name="santoshi shetty" userId="bb6b42d60930355b" providerId="LiveId" clId="{0702CA2F-CD9A-4606-8F9D-107993F010C4}" dt="2024-08-04T16:56:07.349" v="76"/>
        <pc:sldMkLst>
          <pc:docMk/>
          <pc:sldMk cId="0" sldId="284"/>
        </pc:sldMkLst>
      </pc:sldChg>
      <pc:sldChg chg="add">
        <pc:chgData name="santoshi shetty" userId="bb6b42d60930355b" providerId="LiveId" clId="{0702CA2F-CD9A-4606-8F9D-107993F010C4}" dt="2024-08-04T16:56:07.349" v="76"/>
        <pc:sldMkLst>
          <pc:docMk/>
          <pc:sldMk cId="0" sldId="285"/>
        </pc:sldMkLst>
      </pc:sldChg>
      <pc:sldChg chg="add">
        <pc:chgData name="santoshi shetty" userId="bb6b42d60930355b" providerId="LiveId" clId="{0702CA2F-CD9A-4606-8F9D-107993F010C4}" dt="2024-08-04T16:56:07.349" v="76"/>
        <pc:sldMkLst>
          <pc:docMk/>
          <pc:sldMk cId="0" sldId="286"/>
        </pc:sldMkLst>
      </pc:sldChg>
      <pc:sldChg chg="add">
        <pc:chgData name="santoshi shetty" userId="bb6b42d60930355b" providerId="LiveId" clId="{0702CA2F-CD9A-4606-8F9D-107993F010C4}" dt="2024-08-04T16:56:07.349" v="76"/>
        <pc:sldMkLst>
          <pc:docMk/>
          <pc:sldMk cId="0" sldId="287"/>
        </pc:sldMkLst>
      </pc:sldChg>
      <pc:sldChg chg="add">
        <pc:chgData name="santoshi shetty" userId="bb6b42d60930355b" providerId="LiveId" clId="{0702CA2F-CD9A-4606-8F9D-107993F010C4}" dt="2024-08-04T16:56:07.349" v="76"/>
        <pc:sldMkLst>
          <pc:docMk/>
          <pc:sldMk cId="0" sldId="288"/>
        </pc:sldMkLst>
      </pc:sldChg>
      <pc:sldChg chg="add">
        <pc:chgData name="santoshi shetty" userId="bb6b42d60930355b" providerId="LiveId" clId="{0702CA2F-CD9A-4606-8F9D-107993F010C4}" dt="2024-08-04T16:56:07.349" v="76"/>
        <pc:sldMkLst>
          <pc:docMk/>
          <pc:sldMk cId="0" sldId="289"/>
        </pc:sldMkLst>
      </pc:sldChg>
      <pc:sldChg chg="modSp add mod">
        <pc:chgData name="santoshi shetty" userId="bb6b42d60930355b" providerId="LiveId" clId="{0702CA2F-CD9A-4606-8F9D-107993F010C4}" dt="2024-08-04T17:01:10.771" v="187"/>
        <pc:sldMkLst>
          <pc:docMk/>
          <pc:sldMk cId="0" sldId="292"/>
        </pc:sldMkLst>
        <pc:spChg chg="mod">
          <ac:chgData name="santoshi shetty" userId="bb6b42d60930355b" providerId="LiveId" clId="{0702CA2F-CD9A-4606-8F9D-107993F010C4}" dt="2024-08-04T17:00:51.065" v="180" actId="20577"/>
          <ac:spMkLst>
            <pc:docMk/>
            <pc:sldMk cId="0" sldId="292"/>
            <ac:spMk id="2" creationId="{00000000-0000-0000-0000-000000000000}"/>
          </ac:spMkLst>
        </pc:spChg>
        <pc:spChg chg="mod">
          <ac:chgData name="santoshi shetty" userId="bb6b42d60930355b" providerId="LiveId" clId="{0702CA2F-CD9A-4606-8F9D-107993F010C4}" dt="2024-08-04T17:01:10.771" v="187"/>
          <ac:spMkLst>
            <pc:docMk/>
            <pc:sldMk cId="0" sldId="292"/>
            <ac:spMk id="3" creationId="{00000000-0000-0000-0000-000000000000}"/>
          </ac:spMkLst>
        </pc:spChg>
      </pc:sldChg>
      <pc:sldChg chg="delSp modSp add del mod">
        <pc:chgData name="santoshi shetty" userId="bb6b42d60930355b" providerId="LiveId" clId="{0702CA2F-CD9A-4606-8F9D-107993F010C4}" dt="2024-08-04T17:01:31.578" v="189" actId="47"/>
        <pc:sldMkLst>
          <pc:docMk/>
          <pc:sldMk cId="0" sldId="293"/>
        </pc:sldMkLst>
        <pc:spChg chg="del mod">
          <ac:chgData name="santoshi shetty" userId="bb6b42d60930355b" providerId="LiveId" clId="{0702CA2F-CD9A-4606-8F9D-107993F010C4}" dt="2024-08-04T17:01:05.473" v="185"/>
          <ac:spMkLst>
            <pc:docMk/>
            <pc:sldMk cId="0" sldId="293"/>
            <ac:spMk id="2" creationId="{00000000-0000-0000-0000-000000000000}"/>
          </ac:spMkLst>
        </pc:spChg>
      </pc:sldChg>
      <pc:sldChg chg="add del">
        <pc:chgData name="santoshi shetty" userId="bb6b42d60930355b" providerId="LiveId" clId="{0702CA2F-CD9A-4606-8F9D-107993F010C4}" dt="2024-08-04T17:01:29.507" v="188" actId="47"/>
        <pc:sldMkLst>
          <pc:docMk/>
          <pc:sldMk cId="0" sldId="295"/>
        </pc:sldMkLst>
      </pc:sldChg>
      <pc:sldChg chg="add">
        <pc:chgData name="santoshi shetty" userId="bb6b42d60930355b" providerId="LiveId" clId="{0702CA2F-CD9A-4606-8F9D-107993F010C4}" dt="2024-08-04T16:56:07.349" v="76"/>
        <pc:sldMkLst>
          <pc:docMk/>
          <pc:sldMk cId="0" sldId="296"/>
        </pc:sldMkLst>
      </pc:sldChg>
      <pc:sldChg chg="addSp new mod">
        <pc:chgData name="santoshi shetty" userId="bb6b42d60930355b" providerId="LiveId" clId="{0702CA2F-CD9A-4606-8F9D-107993F010C4}" dt="2024-08-04T17:09:38.790" v="200" actId="22"/>
        <pc:sldMkLst>
          <pc:docMk/>
          <pc:sldMk cId="518987639" sldId="297"/>
        </pc:sldMkLst>
        <pc:picChg chg="add">
          <ac:chgData name="santoshi shetty" userId="bb6b42d60930355b" providerId="LiveId" clId="{0702CA2F-CD9A-4606-8F9D-107993F010C4}" dt="2024-08-04T17:09:38.790" v="200" actId="22"/>
          <ac:picMkLst>
            <pc:docMk/>
            <pc:sldMk cId="518987639" sldId="297"/>
            <ac:picMk id="4" creationId="{37FD5408-1CCC-C1C4-C4F5-561C79AE26AF}"/>
          </ac:picMkLst>
        </pc:picChg>
      </pc:sldChg>
      <pc:sldChg chg="new del">
        <pc:chgData name="santoshi shetty" userId="bb6b42d60930355b" providerId="LiveId" clId="{0702CA2F-CD9A-4606-8F9D-107993F010C4}" dt="2024-08-04T17:02:56.193" v="193" actId="47"/>
        <pc:sldMkLst>
          <pc:docMk/>
          <pc:sldMk cId="838512236" sldId="297"/>
        </pc:sldMkLst>
      </pc:sldChg>
      <pc:sldChg chg="addSp modSp new mod">
        <pc:chgData name="santoshi shetty" userId="bb6b42d60930355b" providerId="LiveId" clId="{0702CA2F-CD9A-4606-8F9D-107993F010C4}" dt="2024-08-04T17:11:31.180" v="213" actId="20577"/>
        <pc:sldMkLst>
          <pc:docMk/>
          <pc:sldMk cId="332009224" sldId="298"/>
        </pc:sldMkLst>
        <pc:spChg chg="add mod">
          <ac:chgData name="santoshi shetty" userId="bb6b42d60930355b" providerId="LiveId" clId="{0702CA2F-CD9A-4606-8F9D-107993F010C4}" dt="2024-08-04T17:11:31.180" v="213" actId="20577"/>
          <ac:spMkLst>
            <pc:docMk/>
            <pc:sldMk cId="332009224" sldId="298"/>
            <ac:spMk id="3" creationId="{418E1F7A-0891-9E7F-5490-3CA992EF19D1}"/>
          </ac:spMkLst>
        </pc:spChg>
      </pc:sldChg>
      <pc:sldChg chg="addSp new del mod">
        <pc:chgData name="santoshi shetty" userId="bb6b42d60930355b" providerId="LiveId" clId="{0702CA2F-CD9A-4606-8F9D-107993F010C4}" dt="2024-08-04T17:12:37.001" v="217" actId="47"/>
        <pc:sldMkLst>
          <pc:docMk/>
          <pc:sldMk cId="739678233" sldId="299"/>
        </pc:sldMkLst>
        <pc:picChg chg="add">
          <ac:chgData name="santoshi shetty" userId="bb6b42d60930355b" providerId="LiveId" clId="{0702CA2F-CD9A-4606-8F9D-107993F010C4}" dt="2024-08-04T17:11:59.597" v="214" actId="22"/>
          <ac:picMkLst>
            <pc:docMk/>
            <pc:sldMk cId="739678233" sldId="299"/>
            <ac:picMk id="3" creationId="{7D09235E-87C1-37B1-383E-4914CC37587C}"/>
          </ac:picMkLst>
        </pc:picChg>
      </pc:sldChg>
      <pc:sldChg chg="addSp new mod">
        <pc:chgData name="santoshi shetty" userId="bb6b42d60930355b" providerId="LiveId" clId="{0702CA2F-CD9A-4606-8F9D-107993F010C4}" dt="2024-08-04T17:13:14.301" v="220" actId="22"/>
        <pc:sldMkLst>
          <pc:docMk/>
          <pc:sldMk cId="1125360640" sldId="300"/>
        </pc:sldMkLst>
        <pc:picChg chg="add">
          <ac:chgData name="santoshi shetty" userId="bb6b42d60930355b" providerId="LiveId" clId="{0702CA2F-CD9A-4606-8F9D-107993F010C4}" dt="2024-08-04T17:13:14.301" v="220" actId="22"/>
          <ac:picMkLst>
            <pc:docMk/>
            <pc:sldMk cId="1125360640" sldId="300"/>
            <ac:picMk id="3" creationId="{88317D25-A6CC-CE86-11FE-24559DAAA967}"/>
          </ac:picMkLst>
        </pc:picChg>
      </pc:sldChg>
      <pc:sldChg chg="addSp new del mod">
        <pc:chgData name="santoshi shetty" userId="bb6b42d60930355b" providerId="LiveId" clId="{0702CA2F-CD9A-4606-8F9D-107993F010C4}" dt="2024-08-04T17:14:09.228" v="223" actId="47"/>
        <pc:sldMkLst>
          <pc:docMk/>
          <pc:sldMk cId="1046618135" sldId="301"/>
        </pc:sldMkLst>
        <pc:picChg chg="add">
          <ac:chgData name="santoshi shetty" userId="bb6b42d60930355b" providerId="LiveId" clId="{0702CA2F-CD9A-4606-8F9D-107993F010C4}" dt="2024-08-04T17:13:42.249" v="221" actId="22"/>
          <ac:picMkLst>
            <pc:docMk/>
            <pc:sldMk cId="1046618135" sldId="301"/>
            <ac:picMk id="3" creationId="{F14CC791-9881-FA4A-B24B-D9D31718AF35}"/>
          </ac:picMkLst>
        </pc:picChg>
      </pc:sldChg>
      <pc:sldChg chg="addSp modSp new mod">
        <pc:chgData name="santoshi shetty" userId="bb6b42d60930355b" providerId="LiveId" clId="{0702CA2F-CD9A-4606-8F9D-107993F010C4}" dt="2024-08-04T17:14:19.503" v="225" actId="14100"/>
        <pc:sldMkLst>
          <pc:docMk/>
          <pc:sldMk cId="3863356411" sldId="302"/>
        </pc:sldMkLst>
        <pc:picChg chg="add mod">
          <ac:chgData name="santoshi shetty" userId="bb6b42d60930355b" providerId="LiveId" clId="{0702CA2F-CD9A-4606-8F9D-107993F010C4}" dt="2024-08-04T17:14:19.503" v="225" actId="14100"/>
          <ac:picMkLst>
            <pc:docMk/>
            <pc:sldMk cId="3863356411" sldId="302"/>
            <ac:picMk id="3" creationId="{50B823D9-A250-C8BA-DA5C-BBC9A0EBC413}"/>
          </ac:picMkLst>
        </pc:picChg>
      </pc:sldChg>
      <pc:sldChg chg="addSp modSp new mod">
        <pc:chgData name="santoshi shetty" userId="bb6b42d60930355b" providerId="LiveId" clId="{0702CA2F-CD9A-4606-8F9D-107993F010C4}" dt="2024-08-04T17:12:47.367" v="219" actId="14100"/>
        <pc:sldMkLst>
          <pc:docMk/>
          <pc:sldMk cId="1571304339" sldId="303"/>
        </pc:sldMkLst>
        <pc:picChg chg="add mod">
          <ac:chgData name="santoshi shetty" userId="bb6b42d60930355b" providerId="LiveId" clId="{0702CA2F-CD9A-4606-8F9D-107993F010C4}" dt="2024-08-04T17:12:47.367" v="219" actId="14100"/>
          <ac:picMkLst>
            <pc:docMk/>
            <pc:sldMk cId="1571304339" sldId="303"/>
            <ac:picMk id="3" creationId="{5CF1B971-4DD4-BC0E-7375-0D75E89EF2CE}"/>
          </ac:picMkLst>
        </pc:picChg>
      </pc:sldChg>
      <pc:sldChg chg="addSp new mod">
        <pc:chgData name="santoshi shetty" userId="bb6b42d60930355b" providerId="LiveId" clId="{0702CA2F-CD9A-4606-8F9D-107993F010C4}" dt="2024-08-04T17:14:59.137" v="230" actId="22"/>
        <pc:sldMkLst>
          <pc:docMk/>
          <pc:sldMk cId="1862964271" sldId="304"/>
        </pc:sldMkLst>
        <pc:picChg chg="add">
          <ac:chgData name="santoshi shetty" userId="bb6b42d60930355b" providerId="LiveId" clId="{0702CA2F-CD9A-4606-8F9D-107993F010C4}" dt="2024-08-04T17:14:59.137" v="230" actId="22"/>
          <ac:picMkLst>
            <pc:docMk/>
            <pc:sldMk cId="1862964271" sldId="304"/>
            <ac:picMk id="3" creationId="{28D20E33-AEBF-1E6D-6946-13FA3DC10F9B}"/>
          </ac:picMkLst>
        </pc:picChg>
      </pc:sldChg>
      <pc:sldChg chg="addSp modSp new mod">
        <pc:chgData name="santoshi shetty" userId="bb6b42d60930355b" providerId="LiveId" clId="{0702CA2F-CD9A-4606-8F9D-107993F010C4}" dt="2024-08-04T17:16:42.163" v="242" actId="20577"/>
        <pc:sldMkLst>
          <pc:docMk/>
          <pc:sldMk cId="365210595" sldId="305"/>
        </pc:sldMkLst>
        <pc:spChg chg="add mod">
          <ac:chgData name="santoshi shetty" userId="bb6b42d60930355b" providerId="LiveId" clId="{0702CA2F-CD9A-4606-8F9D-107993F010C4}" dt="2024-08-04T17:16:42.163" v="242" actId="20577"/>
          <ac:spMkLst>
            <pc:docMk/>
            <pc:sldMk cId="365210595" sldId="305"/>
            <ac:spMk id="3" creationId="{6AABDDDD-FD8E-A87F-FD5D-D255201E448A}"/>
          </ac:spMkLst>
        </pc:spChg>
      </pc:sldChg>
      <pc:sldChg chg="addSp modSp new mod">
        <pc:chgData name="santoshi shetty" userId="bb6b42d60930355b" providerId="LiveId" clId="{0702CA2F-CD9A-4606-8F9D-107993F010C4}" dt="2024-08-04T17:17:12.642" v="244" actId="14100"/>
        <pc:sldMkLst>
          <pc:docMk/>
          <pc:sldMk cId="4064923617" sldId="306"/>
        </pc:sldMkLst>
        <pc:picChg chg="add mod">
          <ac:chgData name="santoshi shetty" userId="bb6b42d60930355b" providerId="LiveId" clId="{0702CA2F-CD9A-4606-8F9D-107993F010C4}" dt="2024-08-04T17:17:12.642" v="244" actId="14100"/>
          <ac:picMkLst>
            <pc:docMk/>
            <pc:sldMk cId="4064923617" sldId="306"/>
            <ac:picMk id="3" creationId="{AAF44192-FEC8-D839-5047-3DEF22FD9814}"/>
          </ac:picMkLst>
        </pc:picChg>
      </pc:sldChg>
      <pc:sldChg chg="addSp modSp new mod">
        <pc:chgData name="santoshi shetty" userId="bb6b42d60930355b" providerId="LiveId" clId="{0702CA2F-CD9A-4606-8F9D-107993F010C4}" dt="2024-08-04T17:18:08.067" v="248" actId="5793"/>
        <pc:sldMkLst>
          <pc:docMk/>
          <pc:sldMk cId="3117167971" sldId="307"/>
        </pc:sldMkLst>
        <pc:spChg chg="add mod">
          <ac:chgData name="santoshi shetty" userId="bb6b42d60930355b" providerId="LiveId" clId="{0702CA2F-CD9A-4606-8F9D-107993F010C4}" dt="2024-08-04T17:18:08.067" v="248" actId="5793"/>
          <ac:spMkLst>
            <pc:docMk/>
            <pc:sldMk cId="3117167971" sldId="307"/>
            <ac:spMk id="3" creationId="{56CDBCD0-2602-862C-B302-E650618875EC}"/>
          </ac:spMkLst>
        </pc:spChg>
      </pc:sldChg>
      <pc:sldChg chg="addSp new del mod">
        <pc:chgData name="santoshi shetty" userId="bb6b42d60930355b" providerId="LiveId" clId="{0702CA2F-CD9A-4606-8F9D-107993F010C4}" dt="2024-08-04T17:18:53.864" v="253" actId="47"/>
        <pc:sldMkLst>
          <pc:docMk/>
          <pc:sldMk cId="3059487857" sldId="308"/>
        </pc:sldMkLst>
        <pc:spChg chg="add">
          <ac:chgData name="santoshi shetty" userId="bb6b42d60930355b" providerId="LiveId" clId="{0702CA2F-CD9A-4606-8F9D-107993F010C4}" dt="2024-08-04T17:18:27.417" v="251" actId="22"/>
          <ac:spMkLst>
            <pc:docMk/>
            <pc:sldMk cId="3059487857" sldId="308"/>
            <ac:spMk id="3" creationId="{F056EEE4-EBEE-22D1-F278-1A2B181AF272}"/>
          </ac:spMkLst>
        </pc:spChg>
      </pc:sldChg>
      <pc:sldChg chg="addSp modSp new mod">
        <pc:chgData name="santoshi shetty" userId="bb6b42d60930355b" providerId="LiveId" clId="{0702CA2F-CD9A-4606-8F9D-107993F010C4}" dt="2024-08-04T17:19:02.308" v="254" actId="14100"/>
        <pc:sldMkLst>
          <pc:docMk/>
          <pc:sldMk cId="872585358" sldId="309"/>
        </pc:sldMkLst>
        <pc:picChg chg="add mod">
          <ac:chgData name="santoshi shetty" userId="bb6b42d60930355b" providerId="LiveId" clId="{0702CA2F-CD9A-4606-8F9D-107993F010C4}" dt="2024-08-04T17:19:02.308" v="254" actId="14100"/>
          <ac:picMkLst>
            <pc:docMk/>
            <pc:sldMk cId="872585358" sldId="309"/>
            <ac:picMk id="3" creationId="{ACA8874C-1C23-4014-3A07-6281EE2F5BBB}"/>
          </ac:picMkLst>
        </pc:picChg>
      </pc:sldChg>
      <pc:sldChg chg="addSp modSp new mod">
        <pc:chgData name="santoshi shetty" userId="bb6b42d60930355b" providerId="LiveId" clId="{0702CA2F-CD9A-4606-8F9D-107993F010C4}" dt="2024-08-04T17:19:40.470" v="257" actId="14100"/>
        <pc:sldMkLst>
          <pc:docMk/>
          <pc:sldMk cId="4253427543" sldId="310"/>
        </pc:sldMkLst>
        <pc:spChg chg="add mod">
          <ac:chgData name="santoshi shetty" userId="bb6b42d60930355b" providerId="LiveId" clId="{0702CA2F-CD9A-4606-8F9D-107993F010C4}" dt="2024-08-04T17:19:40.470" v="257" actId="14100"/>
          <ac:spMkLst>
            <pc:docMk/>
            <pc:sldMk cId="4253427543" sldId="310"/>
            <ac:spMk id="3" creationId="{3E5A0343-F54C-5DB2-EEBC-B32C21CE35F1}"/>
          </ac:spMkLst>
        </pc:spChg>
      </pc:sldChg>
      <pc:sldChg chg="addSp delSp new mod">
        <pc:chgData name="santoshi shetty" userId="bb6b42d60930355b" providerId="LiveId" clId="{0702CA2F-CD9A-4606-8F9D-107993F010C4}" dt="2024-08-04T17:38:30.970" v="261" actId="21"/>
        <pc:sldMkLst>
          <pc:docMk/>
          <pc:sldMk cId="1099962326" sldId="311"/>
        </pc:sldMkLst>
        <pc:spChg chg="del">
          <ac:chgData name="santoshi shetty" userId="bb6b42d60930355b" providerId="LiveId" clId="{0702CA2F-CD9A-4606-8F9D-107993F010C4}" dt="2024-08-04T17:38:30.970" v="261" actId="21"/>
          <ac:spMkLst>
            <pc:docMk/>
            <pc:sldMk cId="1099962326" sldId="311"/>
            <ac:spMk id="2" creationId="{6C8D5819-5074-6994-AEA8-F5559AA6C7FB}"/>
          </ac:spMkLst>
        </pc:spChg>
        <pc:picChg chg="add">
          <ac:chgData name="santoshi shetty" userId="bb6b42d60930355b" providerId="LiveId" clId="{0702CA2F-CD9A-4606-8F9D-107993F010C4}" dt="2024-08-04T17:38:24.510" v="260" actId="22"/>
          <ac:picMkLst>
            <pc:docMk/>
            <pc:sldMk cId="1099962326" sldId="311"/>
            <ac:picMk id="5" creationId="{1FBB8B53-2A3A-4E93-C655-DBC100F559DF}"/>
          </ac:picMkLst>
        </pc:picChg>
      </pc:sldChg>
      <pc:sldChg chg="addSp new mod">
        <pc:chgData name="santoshi shetty" userId="bb6b42d60930355b" providerId="LiveId" clId="{0702CA2F-CD9A-4606-8F9D-107993F010C4}" dt="2024-08-04T17:39:08.775" v="266" actId="22"/>
        <pc:sldMkLst>
          <pc:docMk/>
          <pc:sldMk cId="399925257" sldId="312"/>
        </pc:sldMkLst>
        <pc:picChg chg="add">
          <ac:chgData name="santoshi shetty" userId="bb6b42d60930355b" providerId="LiveId" clId="{0702CA2F-CD9A-4606-8F9D-107993F010C4}" dt="2024-08-04T17:39:08.775" v="266" actId="22"/>
          <ac:picMkLst>
            <pc:docMk/>
            <pc:sldMk cId="399925257" sldId="312"/>
            <ac:picMk id="3" creationId="{875D86B6-4D6B-F9F0-782C-99F1B35C3701}"/>
          </ac:picMkLst>
        </pc:picChg>
      </pc:sldChg>
      <pc:sldChg chg="addSp new mod">
        <pc:chgData name="santoshi shetty" userId="bb6b42d60930355b" providerId="LiveId" clId="{0702CA2F-CD9A-4606-8F9D-107993F010C4}" dt="2024-08-04T17:40:29.651" v="269" actId="22"/>
        <pc:sldMkLst>
          <pc:docMk/>
          <pc:sldMk cId="3948691076" sldId="313"/>
        </pc:sldMkLst>
        <pc:picChg chg="add">
          <ac:chgData name="santoshi shetty" userId="bb6b42d60930355b" providerId="LiveId" clId="{0702CA2F-CD9A-4606-8F9D-107993F010C4}" dt="2024-08-04T17:40:29.651" v="269" actId="22"/>
          <ac:picMkLst>
            <pc:docMk/>
            <pc:sldMk cId="3948691076" sldId="313"/>
            <ac:picMk id="3" creationId="{1662003E-24CB-FAF9-6BBB-D0E78F25650A}"/>
          </ac:picMkLst>
        </pc:picChg>
      </pc:sldChg>
      <pc:sldChg chg="addSp new mod">
        <pc:chgData name="santoshi shetty" userId="bb6b42d60930355b" providerId="LiveId" clId="{0702CA2F-CD9A-4606-8F9D-107993F010C4}" dt="2024-08-04T17:40:52.062" v="270" actId="22"/>
        <pc:sldMkLst>
          <pc:docMk/>
          <pc:sldMk cId="2032055430" sldId="314"/>
        </pc:sldMkLst>
        <pc:picChg chg="add">
          <ac:chgData name="santoshi shetty" userId="bb6b42d60930355b" providerId="LiveId" clId="{0702CA2F-CD9A-4606-8F9D-107993F010C4}" dt="2024-08-04T17:40:52.062" v="270" actId="22"/>
          <ac:picMkLst>
            <pc:docMk/>
            <pc:sldMk cId="2032055430" sldId="314"/>
            <ac:picMk id="3" creationId="{5EB9DB5C-739D-5451-1EC3-BA9A7D489E88}"/>
          </ac:picMkLst>
        </pc:picChg>
      </pc:sldChg>
      <pc:sldChg chg="addSp new mod">
        <pc:chgData name="santoshi shetty" userId="bb6b42d60930355b" providerId="LiveId" clId="{0702CA2F-CD9A-4606-8F9D-107993F010C4}" dt="2024-08-04T17:41:09.151" v="271" actId="22"/>
        <pc:sldMkLst>
          <pc:docMk/>
          <pc:sldMk cId="1713351842" sldId="315"/>
        </pc:sldMkLst>
        <pc:picChg chg="add">
          <ac:chgData name="santoshi shetty" userId="bb6b42d60930355b" providerId="LiveId" clId="{0702CA2F-CD9A-4606-8F9D-107993F010C4}" dt="2024-08-04T17:41:09.151" v="271" actId="22"/>
          <ac:picMkLst>
            <pc:docMk/>
            <pc:sldMk cId="1713351842" sldId="315"/>
            <ac:picMk id="3" creationId="{E6BD7FB9-7BF8-91B6-405D-69A2AED1BEC5}"/>
          </ac:picMkLst>
        </pc:picChg>
      </pc:sldChg>
      <pc:sldChg chg="addSp new mod">
        <pc:chgData name="santoshi shetty" userId="bb6b42d60930355b" providerId="LiveId" clId="{0702CA2F-CD9A-4606-8F9D-107993F010C4}" dt="2024-08-04T17:41:35.899" v="274" actId="22"/>
        <pc:sldMkLst>
          <pc:docMk/>
          <pc:sldMk cId="1929687843" sldId="316"/>
        </pc:sldMkLst>
        <pc:picChg chg="add">
          <ac:chgData name="santoshi shetty" userId="bb6b42d60930355b" providerId="LiveId" clId="{0702CA2F-CD9A-4606-8F9D-107993F010C4}" dt="2024-08-04T17:41:35.899" v="274" actId="22"/>
          <ac:picMkLst>
            <pc:docMk/>
            <pc:sldMk cId="1929687843" sldId="316"/>
            <ac:picMk id="3" creationId="{92B6EDE0-3786-13B0-9425-DE50901ACC1F}"/>
          </ac:picMkLst>
        </pc:picChg>
      </pc:sldChg>
      <pc:sldChg chg="addSp new mod">
        <pc:chgData name="santoshi shetty" userId="bb6b42d60930355b" providerId="LiveId" clId="{0702CA2F-CD9A-4606-8F9D-107993F010C4}" dt="2024-08-04T17:41:56.971" v="275" actId="22"/>
        <pc:sldMkLst>
          <pc:docMk/>
          <pc:sldMk cId="2213148105" sldId="317"/>
        </pc:sldMkLst>
        <pc:picChg chg="add">
          <ac:chgData name="santoshi shetty" userId="bb6b42d60930355b" providerId="LiveId" clId="{0702CA2F-CD9A-4606-8F9D-107993F010C4}" dt="2024-08-04T17:41:56.971" v="275" actId="22"/>
          <ac:picMkLst>
            <pc:docMk/>
            <pc:sldMk cId="2213148105" sldId="317"/>
            <ac:picMk id="3" creationId="{129DCCC7-3A32-F891-62AA-09BF393043FB}"/>
          </ac:picMkLst>
        </pc:picChg>
      </pc:sldChg>
      <pc:sldChg chg="addSp new mod">
        <pc:chgData name="santoshi shetty" userId="bb6b42d60930355b" providerId="LiveId" clId="{0702CA2F-CD9A-4606-8F9D-107993F010C4}" dt="2024-08-04T17:42:26.378" v="281" actId="22"/>
        <pc:sldMkLst>
          <pc:docMk/>
          <pc:sldMk cId="3467293139" sldId="318"/>
        </pc:sldMkLst>
        <pc:picChg chg="add">
          <ac:chgData name="santoshi shetty" userId="bb6b42d60930355b" providerId="LiveId" clId="{0702CA2F-CD9A-4606-8F9D-107993F010C4}" dt="2024-08-04T17:42:26.378" v="281" actId="22"/>
          <ac:picMkLst>
            <pc:docMk/>
            <pc:sldMk cId="3467293139" sldId="318"/>
            <ac:picMk id="3" creationId="{F3FBD87A-3915-BCB3-3FBE-06649B4322AD}"/>
          </ac:picMkLst>
        </pc:picChg>
      </pc:sldChg>
      <pc:sldChg chg="addSp new mod">
        <pc:chgData name="santoshi shetty" userId="bb6b42d60930355b" providerId="LiveId" clId="{0702CA2F-CD9A-4606-8F9D-107993F010C4}" dt="2024-08-04T17:42:38.761" v="282" actId="22"/>
        <pc:sldMkLst>
          <pc:docMk/>
          <pc:sldMk cId="1161037547" sldId="319"/>
        </pc:sldMkLst>
        <pc:picChg chg="add">
          <ac:chgData name="santoshi shetty" userId="bb6b42d60930355b" providerId="LiveId" clId="{0702CA2F-CD9A-4606-8F9D-107993F010C4}" dt="2024-08-04T17:42:38.761" v="282" actId="22"/>
          <ac:picMkLst>
            <pc:docMk/>
            <pc:sldMk cId="1161037547" sldId="319"/>
            <ac:picMk id="3" creationId="{734ABB8C-C552-1448-DFAA-90372B972912}"/>
          </ac:picMkLst>
        </pc:picChg>
      </pc:sldChg>
      <pc:sldChg chg="addSp new mod">
        <pc:chgData name="santoshi shetty" userId="bb6b42d60930355b" providerId="LiveId" clId="{0702CA2F-CD9A-4606-8F9D-107993F010C4}" dt="2024-08-04T17:43:03.057" v="283" actId="22"/>
        <pc:sldMkLst>
          <pc:docMk/>
          <pc:sldMk cId="2442835638" sldId="320"/>
        </pc:sldMkLst>
        <pc:picChg chg="add">
          <ac:chgData name="santoshi shetty" userId="bb6b42d60930355b" providerId="LiveId" clId="{0702CA2F-CD9A-4606-8F9D-107993F010C4}" dt="2024-08-04T17:43:03.057" v="283" actId="22"/>
          <ac:picMkLst>
            <pc:docMk/>
            <pc:sldMk cId="2442835638" sldId="320"/>
            <ac:picMk id="3" creationId="{43947CF0-9D99-11F3-7471-35C7C362121C}"/>
          </ac:picMkLst>
        </pc:picChg>
      </pc:sldChg>
      <pc:sldChg chg="addSp new mod">
        <pc:chgData name="santoshi shetty" userId="bb6b42d60930355b" providerId="LiveId" clId="{0702CA2F-CD9A-4606-8F9D-107993F010C4}" dt="2024-08-04T17:43:39.802" v="284" actId="22"/>
        <pc:sldMkLst>
          <pc:docMk/>
          <pc:sldMk cId="4011031586" sldId="321"/>
        </pc:sldMkLst>
        <pc:picChg chg="add">
          <ac:chgData name="santoshi shetty" userId="bb6b42d60930355b" providerId="LiveId" clId="{0702CA2F-CD9A-4606-8F9D-107993F010C4}" dt="2024-08-04T17:43:39.802" v="284" actId="22"/>
          <ac:picMkLst>
            <pc:docMk/>
            <pc:sldMk cId="4011031586" sldId="321"/>
            <ac:picMk id="3" creationId="{A17423AD-6F1F-17C8-70F0-1B0157F989C9}"/>
          </ac:picMkLst>
        </pc:picChg>
      </pc:sldChg>
      <pc:sldChg chg="addSp new mod">
        <pc:chgData name="santoshi shetty" userId="bb6b42d60930355b" providerId="LiveId" clId="{0702CA2F-CD9A-4606-8F9D-107993F010C4}" dt="2024-08-04T17:43:51.781" v="285" actId="22"/>
        <pc:sldMkLst>
          <pc:docMk/>
          <pc:sldMk cId="2651041568" sldId="322"/>
        </pc:sldMkLst>
        <pc:picChg chg="add">
          <ac:chgData name="santoshi shetty" userId="bb6b42d60930355b" providerId="LiveId" clId="{0702CA2F-CD9A-4606-8F9D-107993F010C4}" dt="2024-08-04T17:43:51.781" v="285" actId="22"/>
          <ac:picMkLst>
            <pc:docMk/>
            <pc:sldMk cId="2651041568" sldId="322"/>
            <ac:picMk id="3" creationId="{BE73BB00-B0AF-C7D8-28ED-637CF5B97293}"/>
          </ac:picMkLst>
        </pc:picChg>
      </pc:sldChg>
      <pc:sldChg chg="addSp new mod">
        <pc:chgData name="santoshi shetty" userId="bb6b42d60930355b" providerId="LiveId" clId="{0702CA2F-CD9A-4606-8F9D-107993F010C4}" dt="2024-08-04T17:44:05.091" v="287" actId="22"/>
        <pc:sldMkLst>
          <pc:docMk/>
          <pc:sldMk cId="2987739355" sldId="323"/>
        </pc:sldMkLst>
        <pc:picChg chg="add">
          <ac:chgData name="santoshi shetty" userId="bb6b42d60930355b" providerId="LiveId" clId="{0702CA2F-CD9A-4606-8F9D-107993F010C4}" dt="2024-08-04T17:44:05.091" v="287" actId="22"/>
          <ac:picMkLst>
            <pc:docMk/>
            <pc:sldMk cId="2987739355" sldId="323"/>
            <ac:picMk id="3" creationId="{1F09BCD1-6A08-4799-F5DA-0E117A33CB34}"/>
          </ac:picMkLst>
        </pc:picChg>
      </pc:sldChg>
      <pc:sldChg chg="addSp new mod">
        <pc:chgData name="santoshi shetty" userId="bb6b42d60930355b" providerId="LiveId" clId="{0702CA2F-CD9A-4606-8F9D-107993F010C4}" dt="2024-08-04T17:44:19.915" v="289" actId="22"/>
        <pc:sldMkLst>
          <pc:docMk/>
          <pc:sldMk cId="2491575235" sldId="324"/>
        </pc:sldMkLst>
        <pc:picChg chg="add">
          <ac:chgData name="santoshi shetty" userId="bb6b42d60930355b" providerId="LiveId" clId="{0702CA2F-CD9A-4606-8F9D-107993F010C4}" dt="2024-08-04T17:44:19.915" v="289" actId="22"/>
          <ac:picMkLst>
            <pc:docMk/>
            <pc:sldMk cId="2491575235" sldId="324"/>
            <ac:picMk id="3" creationId="{17A42F3F-BACD-94F0-0AF0-877530CF1058}"/>
          </ac:picMkLst>
        </pc:picChg>
      </pc:sldChg>
      <pc:sldChg chg="addSp new mod">
        <pc:chgData name="santoshi shetty" userId="bb6b42d60930355b" providerId="LiveId" clId="{0702CA2F-CD9A-4606-8F9D-107993F010C4}" dt="2024-08-04T17:44:42.273" v="291" actId="22"/>
        <pc:sldMkLst>
          <pc:docMk/>
          <pc:sldMk cId="2111532731" sldId="325"/>
        </pc:sldMkLst>
        <pc:picChg chg="add">
          <ac:chgData name="santoshi shetty" userId="bb6b42d60930355b" providerId="LiveId" clId="{0702CA2F-CD9A-4606-8F9D-107993F010C4}" dt="2024-08-04T17:44:42.273" v="291" actId="22"/>
          <ac:picMkLst>
            <pc:docMk/>
            <pc:sldMk cId="2111532731" sldId="325"/>
            <ac:picMk id="3" creationId="{86A114B8-6D25-85E9-D86B-2862FF7C887E}"/>
          </ac:picMkLst>
        </pc:picChg>
      </pc:sldChg>
      <pc:sldChg chg="addSp modSp new mod">
        <pc:chgData name="santoshi shetty" userId="bb6b42d60930355b" providerId="LiveId" clId="{0702CA2F-CD9A-4606-8F9D-107993F010C4}" dt="2024-08-04T17:45:01.638" v="294" actId="1035"/>
        <pc:sldMkLst>
          <pc:docMk/>
          <pc:sldMk cId="824460182" sldId="326"/>
        </pc:sldMkLst>
        <pc:picChg chg="add mod">
          <ac:chgData name="santoshi shetty" userId="bb6b42d60930355b" providerId="LiveId" clId="{0702CA2F-CD9A-4606-8F9D-107993F010C4}" dt="2024-08-04T17:45:01.638" v="294" actId="1035"/>
          <ac:picMkLst>
            <pc:docMk/>
            <pc:sldMk cId="824460182" sldId="326"/>
            <ac:picMk id="3" creationId="{A84E31A0-9421-D8A4-CF3D-157535728043}"/>
          </ac:picMkLst>
        </pc:picChg>
      </pc:sldChg>
      <pc:sldChg chg="addSp new mod">
        <pc:chgData name="santoshi shetty" userId="bb6b42d60930355b" providerId="LiveId" clId="{0702CA2F-CD9A-4606-8F9D-107993F010C4}" dt="2024-08-04T17:45:38.085" v="296" actId="22"/>
        <pc:sldMkLst>
          <pc:docMk/>
          <pc:sldMk cId="972646219" sldId="327"/>
        </pc:sldMkLst>
        <pc:picChg chg="add">
          <ac:chgData name="santoshi shetty" userId="bb6b42d60930355b" providerId="LiveId" clId="{0702CA2F-CD9A-4606-8F9D-107993F010C4}" dt="2024-08-04T17:45:38.085" v="296" actId="22"/>
          <ac:picMkLst>
            <pc:docMk/>
            <pc:sldMk cId="972646219" sldId="327"/>
            <ac:picMk id="3" creationId="{E4CD5C6B-6916-167C-7659-BF7AE2A836B1}"/>
          </ac:picMkLst>
        </pc:picChg>
      </pc:sldChg>
      <pc:sldChg chg="addSp new mod">
        <pc:chgData name="santoshi shetty" userId="bb6b42d60930355b" providerId="LiveId" clId="{0702CA2F-CD9A-4606-8F9D-107993F010C4}" dt="2024-08-04T17:48:28.536" v="303" actId="22"/>
        <pc:sldMkLst>
          <pc:docMk/>
          <pc:sldMk cId="1107956883" sldId="328"/>
        </pc:sldMkLst>
        <pc:picChg chg="add">
          <ac:chgData name="santoshi shetty" userId="bb6b42d60930355b" providerId="LiveId" clId="{0702CA2F-CD9A-4606-8F9D-107993F010C4}" dt="2024-08-04T17:48:28.536" v="303" actId="22"/>
          <ac:picMkLst>
            <pc:docMk/>
            <pc:sldMk cId="1107956883" sldId="328"/>
            <ac:picMk id="3" creationId="{ED053B3D-FAE7-C836-6268-2D437B9B0D2D}"/>
          </ac:picMkLst>
        </pc:picChg>
      </pc:sldChg>
      <pc:sldChg chg="addSp new mod">
        <pc:chgData name="santoshi shetty" userId="bb6b42d60930355b" providerId="LiveId" clId="{0702CA2F-CD9A-4606-8F9D-107993F010C4}" dt="2024-08-04T17:49:10.301" v="304" actId="22"/>
        <pc:sldMkLst>
          <pc:docMk/>
          <pc:sldMk cId="2177931985" sldId="329"/>
        </pc:sldMkLst>
        <pc:picChg chg="add">
          <ac:chgData name="santoshi shetty" userId="bb6b42d60930355b" providerId="LiveId" clId="{0702CA2F-CD9A-4606-8F9D-107993F010C4}" dt="2024-08-04T17:49:10.301" v="304" actId="22"/>
          <ac:picMkLst>
            <pc:docMk/>
            <pc:sldMk cId="2177931985" sldId="329"/>
            <ac:picMk id="3" creationId="{EE43AFB0-4F07-69A1-05D9-527672F19043}"/>
          </ac:picMkLst>
        </pc:picChg>
      </pc:sldChg>
      <pc:sldChg chg="addSp new mod">
        <pc:chgData name="santoshi shetty" userId="bb6b42d60930355b" providerId="LiveId" clId="{0702CA2F-CD9A-4606-8F9D-107993F010C4}" dt="2024-08-04T17:49:38.339" v="305" actId="22"/>
        <pc:sldMkLst>
          <pc:docMk/>
          <pc:sldMk cId="2084731803" sldId="330"/>
        </pc:sldMkLst>
        <pc:picChg chg="add">
          <ac:chgData name="santoshi shetty" userId="bb6b42d60930355b" providerId="LiveId" clId="{0702CA2F-CD9A-4606-8F9D-107993F010C4}" dt="2024-08-04T17:49:38.339" v="305" actId="22"/>
          <ac:picMkLst>
            <pc:docMk/>
            <pc:sldMk cId="2084731803" sldId="330"/>
            <ac:picMk id="3" creationId="{87758BB5-C8FE-5DA7-E9EF-D98845676E5D}"/>
          </ac:picMkLst>
        </pc:picChg>
      </pc:sldChg>
      <pc:sldChg chg="addSp new mod">
        <pc:chgData name="santoshi shetty" userId="bb6b42d60930355b" providerId="LiveId" clId="{0702CA2F-CD9A-4606-8F9D-107993F010C4}" dt="2024-08-04T17:49:59.167" v="306" actId="22"/>
        <pc:sldMkLst>
          <pc:docMk/>
          <pc:sldMk cId="2719830092" sldId="331"/>
        </pc:sldMkLst>
        <pc:picChg chg="add">
          <ac:chgData name="santoshi shetty" userId="bb6b42d60930355b" providerId="LiveId" clId="{0702CA2F-CD9A-4606-8F9D-107993F010C4}" dt="2024-08-04T17:49:59.167" v="306" actId="22"/>
          <ac:picMkLst>
            <pc:docMk/>
            <pc:sldMk cId="2719830092" sldId="331"/>
            <ac:picMk id="3" creationId="{48F4B765-9B0A-78F4-96B6-7A72F0C72D35}"/>
          </ac:picMkLst>
        </pc:picChg>
      </pc:sldChg>
      <pc:sldChg chg="addSp new mod">
        <pc:chgData name="santoshi shetty" userId="bb6b42d60930355b" providerId="LiveId" clId="{0702CA2F-CD9A-4606-8F9D-107993F010C4}" dt="2024-08-04T17:50:22.728" v="311" actId="22"/>
        <pc:sldMkLst>
          <pc:docMk/>
          <pc:sldMk cId="676972192" sldId="332"/>
        </pc:sldMkLst>
        <pc:picChg chg="add">
          <ac:chgData name="santoshi shetty" userId="bb6b42d60930355b" providerId="LiveId" clId="{0702CA2F-CD9A-4606-8F9D-107993F010C4}" dt="2024-08-04T17:50:22.728" v="311" actId="22"/>
          <ac:picMkLst>
            <pc:docMk/>
            <pc:sldMk cId="676972192" sldId="332"/>
            <ac:picMk id="3" creationId="{D90E2F59-BDE6-1935-7EDB-890B5406AB54}"/>
          </ac:picMkLst>
        </pc:picChg>
      </pc:sldChg>
      <pc:sldChg chg="addSp new mod">
        <pc:chgData name="santoshi shetty" userId="bb6b42d60930355b" providerId="LiveId" clId="{0702CA2F-CD9A-4606-8F9D-107993F010C4}" dt="2024-08-04T17:50:49.554" v="312" actId="22"/>
        <pc:sldMkLst>
          <pc:docMk/>
          <pc:sldMk cId="2041742723" sldId="333"/>
        </pc:sldMkLst>
        <pc:picChg chg="add">
          <ac:chgData name="santoshi shetty" userId="bb6b42d60930355b" providerId="LiveId" clId="{0702CA2F-CD9A-4606-8F9D-107993F010C4}" dt="2024-08-04T17:50:49.554" v="312" actId="22"/>
          <ac:picMkLst>
            <pc:docMk/>
            <pc:sldMk cId="2041742723" sldId="333"/>
            <ac:picMk id="3" creationId="{E1B680FF-2632-1B12-872A-A6F4CA063A1D}"/>
          </ac:picMkLst>
        </pc:picChg>
      </pc:sldChg>
      <pc:sldChg chg="addSp new mod">
        <pc:chgData name="santoshi shetty" userId="bb6b42d60930355b" providerId="LiveId" clId="{0702CA2F-CD9A-4606-8F9D-107993F010C4}" dt="2024-08-04T17:51:08.064" v="313" actId="22"/>
        <pc:sldMkLst>
          <pc:docMk/>
          <pc:sldMk cId="1002244309" sldId="334"/>
        </pc:sldMkLst>
        <pc:picChg chg="add">
          <ac:chgData name="santoshi shetty" userId="bb6b42d60930355b" providerId="LiveId" clId="{0702CA2F-CD9A-4606-8F9D-107993F010C4}" dt="2024-08-04T17:51:08.064" v="313" actId="22"/>
          <ac:picMkLst>
            <pc:docMk/>
            <pc:sldMk cId="1002244309" sldId="334"/>
            <ac:picMk id="3" creationId="{5BD5F7D9-FE90-1A7A-9B9D-87893B24880F}"/>
          </ac:picMkLst>
        </pc:picChg>
      </pc:sldChg>
      <pc:sldChg chg="addSp new mod">
        <pc:chgData name="santoshi shetty" userId="bb6b42d60930355b" providerId="LiveId" clId="{0702CA2F-CD9A-4606-8F9D-107993F010C4}" dt="2024-08-04T17:51:34.480" v="314" actId="22"/>
        <pc:sldMkLst>
          <pc:docMk/>
          <pc:sldMk cId="3881930927" sldId="335"/>
        </pc:sldMkLst>
        <pc:picChg chg="add">
          <ac:chgData name="santoshi shetty" userId="bb6b42d60930355b" providerId="LiveId" clId="{0702CA2F-CD9A-4606-8F9D-107993F010C4}" dt="2024-08-04T17:51:34.480" v="314" actId="22"/>
          <ac:picMkLst>
            <pc:docMk/>
            <pc:sldMk cId="3881930927" sldId="335"/>
            <ac:picMk id="3" creationId="{167E9D94-ED9A-9FB4-2977-2B93DF5B7542}"/>
          </ac:picMkLst>
        </pc:picChg>
      </pc:sldChg>
      <pc:sldChg chg="addSp new mod">
        <pc:chgData name="santoshi shetty" userId="bb6b42d60930355b" providerId="LiveId" clId="{0702CA2F-CD9A-4606-8F9D-107993F010C4}" dt="2024-08-04T17:52:19.143" v="319" actId="22"/>
        <pc:sldMkLst>
          <pc:docMk/>
          <pc:sldMk cId="3132748832" sldId="336"/>
        </pc:sldMkLst>
        <pc:picChg chg="add">
          <ac:chgData name="santoshi shetty" userId="bb6b42d60930355b" providerId="LiveId" clId="{0702CA2F-CD9A-4606-8F9D-107993F010C4}" dt="2024-08-04T17:52:19.143" v="319" actId="22"/>
          <ac:picMkLst>
            <pc:docMk/>
            <pc:sldMk cId="3132748832" sldId="336"/>
            <ac:picMk id="3" creationId="{90ADB3AA-AC84-FBE9-11AF-785B82671383}"/>
          </ac:picMkLst>
        </pc:picChg>
      </pc:sldChg>
      <pc:sldChg chg="addSp new mod">
        <pc:chgData name="santoshi shetty" userId="bb6b42d60930355b" providerId="LiveId" clId="{0702CA2F-CD9A-4606-8F9D-107993F010C4}" dt="2024-08-04T17:52:38.022" v="320" actId="22"/>
        <pc:sldMkLst>
          <pc:docMk/>
          <pc:sldMk cId="61173743" sldId="337"/>
        </pc:sldMkLst>
        <pc:picChg chg="add">
          <ac:chgData name="santoshi shetty" userId="bb6b42d60930355b" providerId="LiveId" clId="{0702CA2F-CD9A-4606-8F9D-107993F010C4}" dt="2024-08-04T17:52:38.022" v="320" actId="22"/>
          <ac:picMkLst>
            <pc:docMk/>
            <pc:sldMk cId="61173743" sldId="337"/>
            <ac:picMk id="3" creationId="{E2459B86-D270-F3A6-5C89-82CDBFA95792}"/>
          </ac:picMkLst>
        </pc:picChg>
      </pc:sldChg>
      <pc:sldChg chg="addSp new mod">
        <pc:chgData name="santoshi shetty" userId="bb6b42d60930355b" providerId="LiveId" clId="{0702CA2F-CD9A-4606-8F9D-107993F010C4}" dt="2024-08-04T17:52:58.485" v="321" actId="22"/>
        <pc:sldMkLst>
          <pc:docMk/>
          <pc:sldMk cId="3540550027" sldId="338"/>
        </pc:sldMkLst>
        <pc:picChg chg="add">
          <ac:chgData name="santoshi shetty" userId="bb6b42d60930355b" providerId="LiveId" clId="{0702CA2F-CD9A-4606-8F9D-107993F010C4}" dt="2024-08-04T17:52:58.485" v="321" actId="22"/>
          <ac:picMkLst>
            <pc:docMk/>
            <pc:sldMk cId="3540550027" sldId="338"/>
            <ac:picMk id="3" creationId="{9DEFB998-9937-D284-1113-123A3C3794C4}"/>
          </ac:picMkLst>
        </pc:picChg>
      </pc:sldChg>
      <pc:sldChg chg="addSp new mod">
        <pc:chgData name="santoshi shetty" userId="bb6b42d60930355b" providerId="LiveId" clId="{0702CA2F-CD9A-4606-8F9D-107993F010C4}" dt="2024-08-04T17:53:16.383" v="322" actId="22"/>
        <pc:sldMkLst>
          <pc:docMk/>
          <pc:sldMk cId="815691300" sldId="339"/>
        </pc:sldMkLst>
        <pc:picChg chg="add">
          <ac:chgData name="santoshi shetty" userId="bb6b42d60930355b" providerId="LiveId" clId="{0702CA2F-CD9A-4606-8F9D-107993F010C4}" dt="2024-08-04T17:53:16.383" v="322" actId="22"/>
          <ac:picMkLst>
            <pc:docMk/>
            <pc:sldMk cId="815691300" sldId="339"/>
            <ac:picMk id="3" creationId="{08775B71-EE6B-8E41-9AD5-50313FB1BD47}"/>
          </ac:picMkLst>
        </pc:picChg>
      </pc:sldChg>
      <pc:sldChg chg="addSp new mod">
        <pc:chgData name="santoshi shetty" userId="bb6b42d60930355b" providerId="LiveId" clId="{0702CA2F-CD9A-4606-8F9D-107993F010C4}" dt="2024-08-04T17:53:59.179" v="324" actId="22"/>
        <pc:sldMkLst>
          <pc:docMk/>
          <pc:sldMk cId="3356039231" sldId="340"/>
        </pc:sldMkLst>
        <pc:picChg chg="add">
          <ac:chgData name="santoshi shetty" userId="bb6b42d60930355b" providerId="LiveId" clId="{0702CA2F-CD9A-4606-8F9D-107993F010C4}" dt="2024-08-04T17:53:59.179" v="324" actId="22"/>
          <ac:picMkLst>
            <pc:docMk/>
            <pc:sldMk cId="3356039231" sldId="340"/>
            <ac:picMk id="3" creationId="{8D620732-275E-206E-0DF2-F16D6774BB3B}"/>
          </ac:picMkLst>
        </pc:picChg>
      </pc:sldChg>
      <pc:sldChg chg="addSp new mod">
        <pc:chgData name="santoshi shetty" userId="bb6b42d60930355b" providerId="LiveId" clId="{0702CA2F-CD9A-4606-8F9D-107993F010C4}" dt="2024-08-04T17:54:20.106" v="326" actId="22"/>
        <pc:sldMkLst>
          <pc:docMk/>
          <pc:sldMk cId="2303292844" sldId="341"/>
        </pc:sldMkLst>
        <pc:picChg chg="add">
          <ac:chgData name="santoshi shetty" userId="bb6b42d60930355b" providerId="LiveId" clId="{0702CA2F-CD9A-4606-8F9D-107993F010C4}" dt="2024-08-04T17:54:20.106" v="326" actId="22"/>
          <ac:picMkLst>
            <pc:docMk/>
            <pc:sldMk cId="2303292844" sldId="341"/>
            <ac:picMk id="3" creationId="{15117807-F103-5CA2-1B7E-432150EECECE}"/>
          </ac:picMkLst>
        </pc:picChg>
      </pc:sldChg>
      <pc:sldChg chg="addSp delSp new mod ord">
        <pc:chgData name="santoshi shetty" userId="bb6b42d60930355b" providerId="LiveId" clId="{0702CA2F-CD9A-4606-8F9D-107993F010C4}" dt="2024-08-06T01:22:16.022" v="333"/>
        <pc:sldMkLst>
          <pc:docMk/>
          <pc:sldMk cId="287465326" sldId="342"/>
        </pc:sldMkLst>
        <pc:spChg chg="del">
          <ac:chgData name="santoshi shetty" userId="bb6b42d60930355b" providerId="LiveId" clId="{0702CA2F-CD9A-4606-8F9D-107993F010C4}" dt="2024-08-06T01:19:38.809" v="329" actId="21"/>
          <ac:spMkLst>
            <pc:docMk/>
            <pc:sldMk cId="287465326" sldId="342"/>
            <ac:spMk id="2" creationId="{80FDA577-4492-AE31-79B7-F89484D404E2}"/>
          </ac:spMkLst>
        </pc:spChg>
        <pc:spChg chg="del">
          <ac:chgData name="santoshi shetty" userId="bb6b42d60930355b" providerId="LiveId" clId="{0702CA2F-CD9A-4606-8F9D-107993F010C4}" dt="2024-08-06T01:19:44.602" v="330" actId="21"/>
          <ac:spMkLst>
            <pc:docMk/>
            <pc:sldMk cId="287465326" sldId="342"/>
            <ac:spMk id="3" creationId="{D4BBCAA3-F0DC-4A40-2CF0-7835994E7CD8}"/>
          </ac:spMkLst>
        </pc:spChg>
        <pc:picChg chg="add">
          <ac:chgData name="santoshi shetty" userId="bb6b42d60930355b" providerId="LiveId" clId="{0702CA2F-CD9A-4606-8F9D-107993F010C4}" dt="2024-08-06T01:19:32.337" v="328" actId="22"/>
          <ac:picMkLst>
            <pc:docMk/>
            <pc:sldMk cId="287465326" sldId="342"/>
            <ac:picMk id="5" creationId="{F1E480AA-45BF-86D2-87DB-FF98B3B3D922}"/>
          </ac:picMkLst>
        </pc:picChg>
      </pc:sldChg>
      <pc:sldChg chg="addSp new mod ord">
        <pc:chgData name="santoshi shetty" userId="bb6b42d60930355b" providerId="LiveId" clId="{0702CA2F-CD9A-4606-8F9D-107993F010C4}" dt="2024-08-06T01:26:36.225" v="343"/>
        <pc:sldMkLst>
          <pc:docMk/>
          <pc:sldMk cId="3430961444" sldId="343"/>
        </pc:sldMkLst>
        <pc:picChg chg="add">
          <ac:chgData name="santoshi shetty" userId="bb6b42d60930355b" providerId="LiveId" clId="{0702CA2F-CD9A-4606-8F9D-107993F010C4}" dt="2024-08-06T01:22:17.529" v="334" actId="22"/>
          <ac:picMkLst>
            <pc:docMk/>
            <pc:sldMk cId="3430961444" sldId="343"/>
            <ac:picMk id="3" creationId="{6C17665B-C36A-BE8F-4D3E-8CF4356602D6}"/>
          </ac:picMkLst>
        </pc:picChg>
      </pc:sldChg>
      <pc:sldChg chg="addSp new mod">
        <pc:chgData name="santoshi shetty" userId="bb6b42d60930355b" providerId="LiveId" clId="{0702CA2F-CD9A-4606-8F9D-107993F010C4}" dt="2024-08-06T01:25:34.264" v="336" actId="22"/>
        <pc:sldMkLst>
          <pc:docMk/>
          <pc:sldMk cId="2510921960" sldId="344"/>
        </pc:sldMkLst>
        <pc:picChg chg="add">
          <ac:chgData name="santoshi shetty" userId="bb6b42d60930355b" providerId="LiveId" clId="{0702CA2F-CD9A-4606-8F9D-107993F010C4}" dt="2024-08-06T01:25:34.264" v="336" actId="22"/>
          <ac:picMkLst>
            <pc:docMk/>
            <pc:sldMk cId="2510921960" sldId="344"/>
            <ac:picMk id="3" creationId="{33E86351-58D2-1E38-365C-B46FB3383E87}"/>
          </ac:picMkLst>
        </pc:picChg>
      </pc:sldChg>
      <pc:sldChg chg="addSp new mod">
        <pc:chgData name="santoshi shetty" userId="bb6b42d60930355b" providerId="LiveId" clId="{0702CA2F-CD9A-4606-8F9D-107993F010C4}" dt="2024-08-06T01:26:37.703" v="344" actId="22"/>
        <pc:sldMkLst>
          <pc:docMk/>
          <pc:sldMk cId="2468896921" sldId="345"/>
        </pc:sldMkLst>
        <pc:picChg chg="add">
          <ac:chgData name="santoshi shetty" userId="bb6b42d60930355b" providerId="LiveId" clId="{0702CA2F-CD9A-4606-8F9D-107993F010C4}" dt="2024-08-06T01:26:37.703" v="344" actId="22"/>
          <ac:picMkLst>
            <pc:docMk/>
            <pc:sldMk cId="2468896921" sldId="345"/>
            <ac:picMk id="3" creationId="{FD94106D-5B45-C86E-2BBA-53AEDD6902BB}"/>
          </ac:picMkLst>
        </pc:picChg>
      </pc:sldChg>
      <pc:sldChg chg="addSp new mod">
        <pc:chgData name="santoshi shetty" userId="bb6b42d60930355b" providerId="LiveId" clId="{0702CA2F-CD9A-4606-8F9D-107993F010C4}" dt="2024-08-06T01:28:54.640" v="346" actId="22"/>
        <pc:sldMkLst>
          <pc:docMk/>
          <pc:sldMk cId="698177472" sldId="346"/>
        </pc:sldMkLst>
        <pc:picChg chg="add">
          <ac:chgData name="santoshi shetty" userId="bb6b42d60930355b" providerId="LiveId" clId="{0702CA2F-CD9A-4606-8F9D-107993F010C4}" dt="2024-08-06T01:28:54.640" v="346" actId="22"/>
          <ac:picMkLst>
            <pc:docMk/>
            <pc:sldMk cId="698177472" sldId="346"/>
            <ac:picMk id="3" creationId="{C56EAB57-0342-9B0E-6D93-F02BF14E2A0E}"/>
          </ac:picMkLst>
        </pc:picChg>
      </pc:sldChg>
      <pc:sldChg chg="addSp new mod">
        <pc:chgData name="santoshi shetty" userId="bb6b42d60930355b" providerId="LiveId" clId="{0702CA2F-CD9A-4606-8F9D-107993F010C4}" dt="2024-08-06T01:29:37.594" v="349" actId="22"/>
        <pc:sldMkLst>
          <pc:docMk/>
          <pc:sldMk cId="1914164123" sldId="347"/>
        </pc:sldMkLst>
        <pc:picChg chg="add">
          <ac:chgData name="santoshi shetty" userId="bb6b42d60930355b" providerId="LiveId" clId="{0702CA2F-CD9A-4606-8F9D-107993F010C4}" dt="2024-08-06T01:29:37.594" v="349" actId="22"/>
          <ac:picMkLst>
            <pc:docMk/>
            <pc:sldMk cId="1914164123" sldId="347"/>
            <ac:picMk id="3" creationId="{9D54E06E-74D2-5B6A-2AE6-D58D421D3F0F}"/>
          </ac:picMkLst>
        </pc:picChg>
      </pc:sldChg>
      <pc:sldChg chg="new del">
        <pc:chgData name="santoshi shetty" userId="bb6b42d60930355b" providerId="LiveId" clId="{0702CA2F-CD9A-4606-8F9D-107993F010C4}" dt="2024-08-06T01:32:47.434" v="354" actId="47"/>
        <pc:sldMkLst>
          <pc:docMk/>
          <pc:sldMk cId="2194314848" sldId="348"/>
        </pc:sldMkLst>
      </pc:sldChg>
      <pc:sldChg chg="addSp modSp new mod">
        <pc:chgData name="santoshi shetty" userId="bb6b42d60930355b" providerId="LiveId" clId="{0702CA2F-CD9A-4606-8F9D-107993F010C4}" dt="2024-08-06T01:32:35.167" v="353" actId="14100"/>
        <pc:sldMkLst>
          <pc:docMk/>
          <pc:sldMk cId="3127630882" sldId="349"/>
        </pc:sldMkLst>
        <pc:picChg chg="add mod">
          <ac:chgData name="santoshi shetty" userId="bb6b42d60930355b" providerId="LiveId" clId="{0702CA2F-CD9A-4606-8F9D-107993F010C4}" dt="2024-08-06T01:32:35.167" v="353" actId="14100"/>
          <ac:picMkLst>
            <pc:docMk/>
            <pc:sldMk cId="3127630882" sldId="349"/>
            <ac:picMk id="3" creationId="{E93FC9B1-3332-F976-F1C7-1286296DEBBF}"/>
          </ac:picMkLst>
        </pc:picChg>
      </pc:sldChg>
      <pc:sldChg chg="new del">
        <pc:chgData name="santoshi shetty" userId="bb6b42d60930355b" providerId="LiveId" clId="{0702CA2F-CD9A-4606-8F9D-107993F010C4}" dt="2024-08-06T01:43:44.076" v="361" actId="47"/>
        <pc:sldMkLst>
          <pc:docMk/>
          <pc:sldMk cId="2412068237" sldId="350"/>
        </pc:sldMkLst>
      </pc:sldChg>
      <pc:sldChg chg="addSp new mod">
        <pc:chgData name="santoshi shetty" userId="bb6b42d60930355b" providerId="LiveId" clId="{0702CA2F-CD9A-4606-8F9D-107993F010C4}" dt="2024-08-06T01:36:53.115" v="360" actId="22"/>
        <pc:sldMkLst>
          <pc:docMk/>
          <pc:sldMk cId="2484019434" sldId="351"/>
        </pc:sldMkLst>
        <pc:picChg chg="add">
          <ac:chgData name="santoshi shetty" userId="bb6b42d60930355b" providerId="LiveId" clId="{0702CA2F-CD9A-4606-8F9D-107993F010C4}" dt="2024-08-06T01:36:53.115" v="360" actId="22"/>
          <ac:picMkLst>
            <pc:docMk/>
            <pc:sldMk cId="2484019434" sldId="351"/>
            <ac:picMk id="3" creationId="{1F42F279-CEC5-F38A-7620-A5B8FA009DA2}"/>
          </ac:picMkLst>
        </pc:picChg>
      </pc:sldChg>
      <pc:sldChg chg="addSp new del mod">
        <pc:chgData name="santoshi shetty" userId="bb6b42d60930355b" providerId="LiveId" clId="{0702CA2F-CD9A-4606-8F9D-107993F010C4}" dt="2024-08-06T01:34:06.035" v="358" actId="47"/>
        <pc:sldMkLst>
          <pc:docMk/>
          <pc:sldMk cId="3541054456" sldId="351"/>
        </pc:sldMkLst>
        <pc:spChg chg="add">
          <ac:chgData name="santoshi shetty" userId="bb6b42d60930355b" providerId="LiveId" clId="{0702CA2F-CD9A-4606-8F9D-107993F010C4}" dt="2024-08-06T01:33:57.392" v="357" actId="22"/>
          <ac:spMkLst>
            <pc:docMk/>
            <pc:sldMk cId="3541054456" sldId="351"/>
            <ac:spMk id="5" creationId="{AD279937-E101-1C4A-6FCF-120CFC664453}"/>
          </ac:spMkLst>
        </pc:spChg>
      </pc:sldChg>
      <pc:sldChg chg="addSp new mod">
        <pc:chgData name="santoshi shetty" userId="bb6b42d60930355b" providerId="LiveId" clId="{0702CA2F-CD9A-4606-8F9D-107993F010C4}" dt="2024-08-06T01:44:00.339" v="368" actId="22"/>
        <pc:sldMkLst>
          <pc:docMk/>
          <pc:sldMk cId="1280174225" sldId="352"/>
        </pc:sldMkLst>
        <pc:picChg chg="add">
          <ac:chgData name="santoshi shetty" userId="bb6b42d60930355b" providerId="LiveId" clId="{0702CA2F-CD9A-4606-8F9D-107993F010C4}" dt="2024-08-06T01:44:00.339" v="368" actId="22"/>
          <ac:picMkLst>
            <pc:docMk/>
            <pc:sldMk cId="1280174225" sldId="352"/>
            <ac:picMk id="3" creationId="{6DCEBBF2-3918-96C5-E83E-15C15969F8C3}"/>
          </ac:picMkLst>
        </pc:picChg>
      </pc:sldChg>
      <pc:sldChg chg="addSp new mod">
        <pc:chgData name="santoshi shetty" userId="bb6b42d60930355b" providerId="LiveId" clId="{0702CA2F-CD9A-4606-8F9D-107993F010C4}" dt="2024-08-06T01:44:19.978" v="369" actId="22"/>
        <pc:sldMkLst>
          <pc:docMk/>
          <pc:sldMk cId="289202180" sldId="353"/>
        </pc:sldMkLst>
        <pc:picChg chg="add">
          <ac:chgData name="santoshi shetty" userId="bb6b42d60930355b" providerId="LiveId" clId="{0702CA2F-CD9A-4606-8F9D-107993F010C4}" dt="2024-08-06T01:44:19.978" v="369" actId="22"/>
          <ac:picMkLst>
            <pc:docMk/>
            <pc:sldMk cId="289202180" sldId="353"/>
            <ac:picMk id="3" creationId="{ACD54D32-C032-596F-37C5-CD1D3AAFE87B}"/>
          </ac:picMkLst>
        </pc:picChg>
      </pc:sldChg>
      <pc:sldChg chg="addSp new mod">
        <pc:chgData name="santoshi shetty" userId="bb6b42d60930355b" providerId="LiveId" clId="{0702CA2F-CD9A-4606-8F9D-107993F010C4}" dt="2024-08-06T01:44:37.358" v="370" actId="22"/>
        <pc:sldMkLst>
          <pc:docMk/>
          <pc:sldMk cId="2286962027" sldId="354"/>
        </pc:sldMkLst>
        <pc:picChg chg="add">
          <ac:chgData name="santoshi shetty" userId="bb6b42d60930355b" providerId="LiveId" clId="{0702CA2F-CD9A-4606-8F9D-107993F010C4}" dt="2024-08-06T01:44:37.358" v="370" actId="22"/>
          <ac:picMkLst>
            <pc:docMk/>
            <pc:sldMk cId="2286962027" sldId="354"/>
            <ac:picMk id="3" creationId="{9C1DDE98-13E7-8D78-F44B-303BFD080199}"/>
          </ac:picMkLst>
        </pc:picChg>
      </pc:sldChg>
      <pc:sldChg chg="addSp new mod">
        <pc:chgData name="santoshi shetty" userId="bb6b42d60930355b" providerId="LiveId" clId="{0702CA2F-CD9A-4606-8F9D-107993F010C4}" dt="2024-08-06T01:44:51.239" v="371" actId="22"/>
        <pc:sldMkLst>
          <pc:docMk/>
          <pc:sldMk cId="2110144314" sldId="355"/>
        </pc:sldMkLst>
        <pc:picChg chg="add">
          <ac:chgData name="santoshi shetty" userId="bb6b42d60930355b" providerId="LiveId" clId="{0702CA2F-CD9A-4606-8F9D-107993F010C4}" dt="2024-08-06T01:44:51.239" v="371" actId="22"/>
          <ac:picMkLst>
            <pc:docMk/>
            <pc:sldMk cId="2110144314" sldId="355"/>
            <ac:picMk id="3" creationId="{C5B11343-0CFE-1238-15AA-4193CCD66B66}"/>
          </ac:picMkLst>
        </pc:picChg>
      </pc:sldChg>
      <pc:sldChg chg="addSp new mod">
        <pc:chgData name="santoshi shetty" userId="bb6b42d60930355b" providerId="LiveId" clId="{0702CA2F-CD9A-4606-8F9D-107993F010C4}" dt="2024-08-06T01:45:08.588" v="372" actId="22"/>
        <pc:sldMkLst>
          <pc:docMk/>
          <pc:sldMk cId="2098086705" sldId="356"/>
        </pc:sldMkLst>
        <pc:picChg chg="add">
          <ac:chgData name="santoshi shetty" userId="bb6b42d60930355b" providerId="LiveId" clId="{0702CA2F-CD9A-4606-8F9D-107993F010C4}" dt="2024-08-06T01:45:08.588" v="372" actId="22"/>
          <ac:picMkLst>
            <pc:docMk/>
            <pc:sldMk cId="2098086705" sldId="356"/>
            <ac:picMk id="3" creationId="{2C7E6A73-62B0-5FE3-57C5-38AA3117BE12}"/>
          </ac:picMkLst>
        </pc:picChg>
      </pc:sldChg>
      <pc:sldChg chg="addSp new mod">
        <pc:chgData name="santoshi shetty" userId="bb6b42d60930355b" providerId="LiveId" clId="{0702CA2F-CD9A-4606-8F9D-107993F010C4}" dt="2024-08-06T01:45:23.596" v="373" actId="22"/>
        <pc:sldMkLst>
          <pc:docMk/>
          <pc:sldMk cId="2837958608" sldId="357"/>
        </pc:sldMkLst>
        <pc:picChg chg="add">
          <ac:chgData name="santoshi shetty" userId="bb6b42d60930355b" providerId="LiveId" clId="{0702CA2F-CD9A-4606-8F9D-107993F010C4}" dt="2024-08-06T01:45:23.596" v="373" actId="22"/>
          <ac:picMkLst>
            <pc:docMk/>
            <pc:sldMk cId="2837958608" sldId="357"/>
            <ac:picMk id="3" creationId="{1EDE12EE-05AC-1CE2-8588-769F018FA057}"/>
          </ac:picMkLst>
        </pc:picChg>
      </pc:sldChg>
      <pc:sldChg chg="addSp new mod">
        <pc:chgData name="santoshi shetty" userId="bb6b42d60930355b" providerId="LiveId" clId="{0702CA2F-CD9A-4606-8F9D-107993F010C4}" dt="2024-08-06T01:46:01.039" v="379" actId="22"/>
        <pc:sldMkLst>
          <pc:docMk/>
          <pc:sldMk cId="3123946043" sldId="358"/>
        </pc:sldMkLst>
        <pc:picChg chg="add">
          <ac:chgData name="santoshi shetty" userId="bb6b42d60930355b" providerId="LiveId" clId="{0702CA2F-CD9A-4606-8F9D-107993F010C4}" dt="2024-08-06T01:46:01.039" v="379" actId="22"/>
          <ac:picMkLst>
            <pc:docMk/>
            <pc:sldMk cId="3123946043" sldId="358"/>
            <ac:picMk id="3" creationId="{CC241E14-52AB-4C00-BFCF-3C84DE948273}"/>
          </ac:picMkLst>
        </pc:picChg>
      </pc:sldChg>
      <pc:sldChg chg="addSp modSp new mod ord">
        <pc:chgData name="santoshi shetty" userId="bb6b42d60930355b" providerId="LiveId" clId="{0702CA2F-CD9A-4606-8F9D-107993F010C4}" dt="2024-08-07T04:33:02.236" v="428"/>
        <pc:sldMkLst>
          <pc:docMk/>
          <pc:sldMk cId="1194505677" sldId="359"/>
        </pc:sldMkLst>
        <pc:picChg chg="add mod">
          <ac:chgData name="santoshi shetty" userId="bb6b42d60930355b" providerId="LiveId" clId="{0702CA2F-CD9A-4606-8F9D-107993F010C4}" dt="2024-08-07T04:28:41.621" v="418" actId="14100"/>
          <ac:picMkLst>
            <pc:docMk/>
            <pc:sldMk cId="1194505677" sldId="359"/>
            <ac:picMk id="5" creationId="{48793551-B5EB-E891-9C52-689406BD7D87}"/>
          </ac:picMkLst>
        </pc:picChg>
      </pc:sldChg>
      <pc:sldChg chg="new del">
        <pc:chgData name="santoshi shetty" userId="bb6b42d60930355b" providerId="LiveId" clId="{0702CA2F-CD9A-4606-8F9D-107993F010C4}" dt="2024-08-06T01:48:42.703" v="380" actId="47"/>
        <pc:sldMkLst>
          <pc:docMk/>
          <pc:sldMk cId="3851080208" sldId="359"/>
        </pc:sldMkLst>
      </pc:sldChg>
      <pc:sldChg chg="addSp delSp modSp new mod">
        <pc:chgData name="santoshi shetty" userId="bb6b42d60930355b" providerId="LiveId" clId="{0702CA2F-CD9A-4606-8F9D-107993F010C4}" dt="2024-08-07T04:29:12.750" v="423" actId="14100"/>
        <pc:sldMkLst>
          <pc:docMk/>
          <pc:sldMk cId="605315683" sldId="360"/>
        </pc:sldMkLst>
        <pc:spChg chg="del">
          <ac:chgData name="santoshi shetty" userId="bb6b42d60930355b" providerId="LiveId" clId="{0702CA2F-CD9A-4606-8F9D-107993F010C4}" dt="2024-08-07T04:29:04.886" v="420" actId="22"/>
          <ac:spMkLst>
            <pc:docMk/>
            <pc:sldMk cId="605315683" sldId="360"/>
            <ac:spMk id="3" creationId="{90DD4F15-66C6-7B78-9EB1-3C3D152FFEE1}"/>
          </ac:spMkLst>
        </pc:spChg>
        <pc:picChg chg="add mod ord">
          <ac:chgData name="santoshi shetty" userId="bb6b42d60930355b" providerId="LiveId" clId="{0702CA2F-CD9A-4606-8F9D-107993F010C4}" dt="2024-08-07T04:29:12.750" v="423" actId="14100"/>
          <ac:picMkLst>
            <pc:docMk/>
            <pc:sldMk cId="605315683" sldId="360"/>
            <ac:picMk id="5" creationId="{3BC5D94D-F080-3D04-2233-00E6C5BF441E}"/>
          </ac:picMkLst>
        </pc:picChg>
      </pc:sldChg>
      <pc:sldChg chg="new del">
        <pc:chgData name="santoshi shetty" userId="bb6b42d60930355b" providerId="LiveId" clId="{0702CA2F-CD9A-4606-8F9D-107993F010C4}" dt="2024-08-06T01:48:42.961" v="381" actId="47"/>
        <pc:sldMkLst>
          <pc:docMk/>
          <pc:sldMk cId="2952363903" sldId="360"/>
        </pc:sldMkLst>
      </pc:sldChg>
      <pc:sldChg chg="addSp new mod">
        <pc:chgData name="santoshi shetty" userId="bb6b42d60930355b" providerId="LiveId" clId="{0702CA2F-CD9A-4606-8F9D-107993F010C4}" dt="2024-08-07T04:31:24.614" v="425" actId="22"/>
        <pc:sldMkLst>
          <pc:docMk/>
          <pc:sldMk cId="21566697" sldId="361"/>
        </pc:sldMkLst>
        <pc:picChg chg="add">
          <ac:chgData name="santoshi shetty" userId="bb6b42d60930355b" providerId="LiveId" clId="{0702CA2F-CD9A-4606-8F9D-107993F010C4}" dt="2024-08-07T04:31:24.614" v="425" actId="22"/>
          <ac:picMkLst>
            <pc:docMk/>
            <pc:sldMk cId="21566697" sldId="361"/>
            <ac:picMk id="5" creationId="{6D5B81E6-DFE6-4C0F-282B-0B04A91EB798}"/>
          </ac:picMkLst>
        </pc:picChg>
      </pc:sldChg>
      <pc:sldChg chg="new del">
        <pc:chgData name="santoshi shetty" userId="bb6b42d60930355b" providerId="LiveId" clId="{0702CA2F-CD9A-4606-8F9D-107993F010C4}" dt="2024-08-06T01:48:43.564" v="382" actId="47"/>
        <pc:sldMkLst>
          <pc:docMk/>
          <pc:sldMk cId="1099252320" sldId="361"/>
        </pc:sldMkLst>
      </pc:sldChg>
      <pc:sldChg chg="addSp new mod">
        <pc:chgData name="santoshi shetty" userId="bb6b42d60930355b" providerId="LiveId" clId="{0702CA2F-CD9A-4606-8F9D-107993F010C4}" dt="2024-08-07T04:33:03.573" v="429" actId="22"/>
        <pc:sldMkLst>
          <pc:docMk/>
          <pc:sldMk cId="726917146" sldId="362"/>
        </pc:sldMkLst>
        <pc:picChg chg="add">
          <ac:chgData name="santoshi shetty" userId="bb6b42d60930355b" providerId="LiveId" clId="{0702CA2F-CD9A-4606-8F9D-107993F010C4}" dt="2024-08-07T04:33:03.573" v="429" actId="22"/>
          <ac:picMkLst>
            <pc:docMk/>
            <pc:sldMk cId="726917146" sldId="362"/>
            <ac:picMk id="5" creationId="{134CC2C1-9580-AD90-6352-72CD41525553}"/>
          </ac:picMkLst>
        </pc:picChg>
      </pc:sldChg>
      <pc:sldChg chg="new del">
        <pc:chgData name="santoshi shetty" userId="bb6b42d60930355b" providerId="LiveId" clId="{0702CA2F-CD9A-4606-8F9D-107993F010C4}" dt="2024-08-06T01:48:44.246" v="383" actId="47"/>
        <pc:sldMkLst>
          <pc:docMk/>
          <pc:sldMk cId="1770865908" sldId="362"/>
        </pc:sldMkLst>
      </pc:sldChg>
      <pc:sldChg chg="modSp new mod">
        <pc:chgData name="santoshi shetty" userId="bb6b42d60930355b" providerId="LiveId" clId="{0702CA2F-CD9A-4606-8F9D-107993F010C4}" dt="2024-08-08T08:20:59.037" v="488" actId="27636"/>
        <pc:sldMkLst>
          <pc:docMk/>
          <pc:sldMk cId="2679324720" sldId="363"/>
        </pc:sldMkLst>
        <pc:spChg chg="mod">
          <ac:chgData name="santoshi shetty" userId="bb6b42d60930355b" providerId="LiveId" clId="{0702CA2F-CD9A-4606-8F9D-107993F010C4}" dt="2024-08-08T08:20:59.037" v="488" actId="27636"/>
          <ac:spMkLst>
            <pc:docMk/>
            <pc:sldMk cId="2679324720" sldId="363"/>
            <ac:spMk id="2" creationId="{7C37F6BC-668D-C74A-D070-48FC41C11797}"/>
          </ac:spMkLst>
        </pc:spChg>
        <pc:spChg chg="mod">
          <ac:chgData name="santoshi shetty" userId="bb6b42d60930355b" providerId="LiveId" clId="{0702CA2F-CD9A-4606-8F9D-107993F010C4}" dt="2024-08-08T08:20:49.540" v="481" actId="403"/>
          <ac:spMkLst>
            <pc:docMk/>
            <pc:sldMk cId="2679324720" sldId="363"/>
            <ac:spMk id="3" creationId="{0869B998-B08E-3233-37A9-71148E614D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6E3EB9-7D66-46CD-A43A-F5CD54A5BE13}" type="datetimeFigureOut">
              <a:rPr lang="en-IN" smtClean="0"/>
              <a:t>08-08-2024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C6B2B-3D0E-4717-AA3C-10C73BC68150}" type="slidenum">
              <a:rPr lang="en-IN" smtClean="0"/>
              <a:t>‹#›</a:t>
            </a:fld>
            <a:endParaRPr lang="en-IN"/>
          </a:p>
        </p:txBody>
      </p:sp>
    </p:spTree>
    <p:extLst>
      <p:ext uri="{BB962C8B-B14F-4D97-AF65-F5344CB8AC3E}">
        <p14:creationId xmlns:p14="http://schemas.microsoft.com/office/powerpoint/2010/main" val="3821141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56A54D5-9B4A-415A-8019-78133802832D}" type="datetime1">
              <a:rPr lang="en-IN" smtClean="0"/>
              <a:t>08-08-2024</a:t>
            </a:fld>
            <a:endParaRPr lang="en-IN"/>
          </a:p>
        </p:txBody>
      </p:sp>
      <p:sp>
        <p:nvSpPr>
          <p:cNvPr id="5" name="Footer Placeholder 4"/>
          <p:cNvSpPr>
            <a:spLocks noGrp="1"/>
          </p:cNvSpPr>
          <p:nvPr>
            <p:ph type="ftr" sz="quarter" idx="11"/>
          </p:nvPr>
        </p:nvSpPr>
        <p:spPr/>
        <p:txBody>
          <a:bodyPr/>
          <a:lstStyle/>
          <a:p>
            <a:r>
              <a:rPr lang="en-GB"/>
              <a:t>Prepared by-Ms.Santoshi-Asst.Prof.-MBA dept.</a:t>
            </a:r>
            <a:endParaRPr lang="en-IN"/>
          </a:p>
        </p:txBody>
      </p:sp>
      <p:sp>
        <p:nvSpPr>
          <p:cNvPr id="6" name="Slide Number Placeholder 5"/>
          <p:cNvSpPr>
            <a:spLocks noGrp="1"/>
          </p:cNvSpPr>
          <p:nvPr>
            <p:ph type="sldNum" sz="quarter" idx="12"/>
          </p:nvPr>
        </p:nvSpPr>
        <p:spPr/>
        <p:txBody>
          <a:bodyPr/>
          <a:lstStyle/>
          <a:p>
            <a:fld id="{5AE48625-9D5D-4D78-86FF-41F51FCA666F}" type="slidenum">
              <a:rPr lang="en-IN" smtClean="0"/>
              <a:t>‹#›</a:t>
            </a:fld>
            <a:endParaRPr lang="en-IN"/>
          </a:p>
        </p:txBody>
      </p:sp>
    </p:spTree>
    <p:extLst>
      <p:ext uri="{BB962C8B-B14F-4D97-AF65-F5344CB8AC3E}">
        <p14:creationId xmlns:p14="http://schemas.microsoft.com/office/powerpoint/2010/main" val="274087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E001FEC-4349-4F2A-AE4B-6A70D6F37BB0}" type="datetime1">
              <a:rPr lang="en-IN" smtClean="0"/>
              <a:t>08-08-2024</a:t>
            </a:fld>
            <a:endParaRPr lang="en-IN"/>
          </a:p>
        </p:txBody>
      </p:sp>
      <p:sp>
        <p:nvSpPr>
          <p:cNvPr id="5" name="Footer Placeholder 4"/>
          <p:cNvSpPr>
            <a:spLocks noGrp="1"/>
          </p:cNvSpPr>
          <p:nvPr>
            <p:ph type="ftr" sz="quarter" idx="11"/>
          </p:nvPr>
        </p:nvSpPr>
        <p:spPr/>
        <p:txBody>
          <a:bodyPr/>
          <a:lstStyle/>
          <a:p>
            <a:r>
              <a:rPr lang="en-GB"/>
              <a:t>Prepared by-Ms.Santoshi-Asst.Prof.-MBA dept.</a:t>
            </a:r>
            <a:endParaRPr lang="en-IN"/>
          </a:p>
        </p:txBody>
      </p:sp>
      <p:sp>
        <p:nvSpPr>
          <p:cNvPr id="6" name="Slide Number Placeholder 5"/>
          <p:cNvSpPr>
            <a:spLocks noGrp="1"/>
          </p:cNvSpPr>
          <p:nvPr>
            <p:ph type="sldNum" sz="quarter" idx="12"/>
          </p:nvPr>
        </p:nvSpPr>
        <p:spPr/>
        <p:txBody>
          <a:bodyPr/>
          <a:lstStyle/>
          <a:p>
            <a:fld id="{5AE48625-9D5D-4D78-86FF-41F51FCA666F}" type="slidenum">
              <a:rPr lang="en-IN" smtClean="0"/>
              <a:t>‹#›</a:t>
            </a:fld>
            <a:endParaRPr lang="en-IN"/>
          </a:p>
        </p:txBody>
      </p:sp>
    </p:spTree>
    <p:extLst>
      <p:ext uri="{BB962C8B-B14F-4D97-AF65-F5344CB8AC3E}">
        <p14:creationId xmlns:p14="http://schemas.microsoft.com/office/powerpoint/2010/main" val="2074280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72D7AE-6967-40FA-8670-50650B49E088}" type="datetime1">
              <a:rPr lang="en-IN" smtClean="0"/>
              <a:t>08-08-2024</a:t>
            </a:fld>
            <a:endParaRPr lang="en-IN"/>
          </a:p>
        </p:txBody>
      </p:sp>
      <p:sp>
        <p:nvSpPr>
          <p:cNvPr id="5" name="Footer Placeholder 4"/>
          <p:cNvSpPr>
            <a:spLocks noGrp="1"/>
          </p:cNvSpPr>
          <p:nvPr>
            <p:ph type="ftr" sz="quarter" idx="11"/>
          </p:nvPr>
        </p:nvSpPr>
        <p:spPr/>
        <p:txBody>
          <a:bodyPr/>
          <a:lstStyle/>
          <a:p>
            <a:r>
              <a:rPr lang="en-GB"/>
              <a:t>Prepared by-Ms.Santoshi-Asst.Prof.-MBA dept.</a:t>
            </a:r>
            <a:endParaRPr lang="en-IN"/>
          </a:p>
        </p:txBody>
      </p:sp>
      <p:sp>
        <p:nvSpPr>
          <p:cNvPr id="6" name="Slide Number Placeholder 5"/>
          <p:cNvSpPr>
            <a:spLocks noGrp="1"/>
          </p:cNvSpPr>
          <p:nvPr>
            <p:ph type="sldNum" sz="quarter" idx="12"/>
          </p:nvPr>
        </p:nvSpPr>
        <p:spPr/>
        <p:txBody>
          <a:bodyPr/>
          <a:lstStyle/>
          <a:p>
            <a:fld id="{5AE48625-9D5D-4D78-86FF-41F51FCA666F}" type="slidenum">
              <a:rPr lang="en-IN" smtClean="0"/>
              <a:t>‹#›</a:t>
            </a:fld>
            <a:endParaRPr lang="en-IN"/>
          </a:p>
        </p:txBody>
      </p:sp>
    </p:spTree>
    <p:extLst>
      <p:ext uri="{BB962C8B-B14F-4D97-AF65-F5344CB8AC3E}">
        <p14:creationId xmlns:p14="http://schemas.microsoft.com/office/powerpoint/2010/main" val="35725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0018142-277F-4E78-846E-FFFD8EAA3ECB}" type="datetime1">
              <a:rPr lang="en-IN" smtClean="0"/>
              <a:t>08-08-2024</a:t>
            </a:fld>
            <a:endParaRPr lang="en-IN"/>
          </a:p>
        </p:txBody>
      </p:sp>
      <p:sp>
        <p:nvSpPr>
          <p:cNvPr id="5" name="Footer Placeholder 4"/>
          <p:cNvSpPr>
            <a:spLocks noGrp="1"/>
          </p:cNvSpPr>
          <p:nvPr>
            <p:ph type="ftr" sz="quarter" idx="11"/>
          </p:nvPr>
        </p:nvSpPr>
        <p:spPr/>
        <p:txBody>
          <a:bodyPr/>
          <a:lstStyle/>
          <a:p>
            <a:r>
              <a:rPr lang="en-GB"/>
              <a:t>Prepared by-Ms.Santoshi-Asst.Prof.-MBA dept.</a:t>
            </a:r>
            <a:endParaRPr lang="en-IN"/>
          </a:p>
        </p:txBody>
      </p:sp>
      <p:sp>
        <p:nvSpPr>
          <p:cNvPr id="6" name="Slide Number Placeholder 5"/>
          <p:cNvSpPr>
            <a:spLocks noGrp="1"/>
          </p:cNvSpPr>
          <p:nvPr>
            <p:ph type="sldNum" sz="quarter" idx="12"/>
          </p:nvPr>
        </p:nvSpPr>
        <p:spPr/>
        <p:txBody>
          <a:bodyPr/>
          <a:lstStyle/>
          <a:p>
            <a:fld id="{5AE48625-9D5D-4D78-86FF-41F51FCA666F}" type="slidenum">
              <a:rPr lang="en-IN" smtClean="0"/>
              <a:t>‹#›</a:t>
            </a:fld>
            <a:endParaRPr lang="en-IN"/>
          </a:p>
        </p:txBody>
      </p:sp>
    </p:spTree>
    <p:extLst>
      <p:ext uri="{BB962C8B-B14F-4D97-AF65-F5344CB8AC3E}">
        <p14:creationId xmlns:p14="http://schemas.microsoft.com/office/powerpoint/2010/main" val="188483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41CBC2-00D7-40A4-A358-0138EAE0C219}" type="datetime1">
              <a:rPr lang="en-IN" smtClean="0"/>
              <a:t>08-08-2024</a:t>
            </a:fld>
            <a:endParaRPr lang="en-IN"/>
          </a:p>
        </p:txBody>
      </p:sp>
      <p:sp>
        <p:nvSpPr>
          <p:cNvPr id="5" name="Footer Placeholder 4"/>
          <p:cNvSpPr>
            <a:spLocks noGrp="1"/>
          </p:cNvSpPr>
          <p:nvPr>
            <p:ph type="ftr" sz="quarter" idx="11"/>
          </p:nvPr>
        </p:nvSpPr>
        <p:spPr/>
        <p:txBody>
          <a:bodyPr/>
          <a:lstStyle/>
          <a:p>
            <a:r>
              <a:rPr lang="en-GB"/>
              <a:t>Prepared by-Ms.Santoshi-Asst.Prof.-MBA dept.</a:t>
            </a:r>
            <a:endParaRPr lang="en-IN"/>
          </a:p>
        </p:txBody>
      </p:sp>
      <p:sp>
        <p:nvSpPr>
          <p:cNvPr id="6" name="Slide Number Placeholder 5"/>
          <p:cNvSpPr>
            <a:spLocks noGrp="1"/>
          </p:cNvSpPr>
          <p:nvPr>
            <p:ph type="sldNum" sz="quarter" idx="12"/>
          </p:nvPr>
        </p:nvSpPr>
        <p:spPr/>
        <p:txBody>
          <a:bodyPr/>
          <a:lstStyle/>
          <a:p>
            <a:fld id="{5AE48625-9D5D-4D78-86FF-41F51FCA666F}" type="slidenum">
              <a:rPr lang="en-IN" smtClean="0"/>
              <a:t>‹#›</a:t>
            </a:fld>
            <a:endParaRPr lang="en-IN"/>
          </a:p>
        </p:txBody>
      </p:sp>
    </p:spTree>
    <p:extLst>
      <p:ext uri="{BB962C8B-B14F-4D97-AF65-F5344CB8AC3E}">
        <p14:creationId xmlns:p14="http://schemas.microsoft.com/office/powerpoint/2010/main" val="402720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DF54240-0286-4DF6-BCE5-E93ED347B7EE}" type="datetime1">
              <a:rPr lang="en-IN" smtClean="0"/>
              <a:t>08-08-2024</a:t>
            </a:fld>
            <a:endParaRPr lang="en-IN"/>
          </a:p>
        </p:txBody>
      </p:sp>
      <p:sp>
        <p:nvSpPr>
          <p:cNvPr id="6" name="Footer Placeholder 5"/>
          <p:cNvSpPr>
            <a:spLocks noGrp="1"/>
          </p:cNvSpPr>
          <p:nvPr>
            <p:ph type="ftr" sz="quarter" idx="11"/>
          </p:nvPr>
        </p:nvSpPr>
        <p:spPr/>
        <p:txBody>
          <a:bodyPr/>
          <a:lstStyle/>
          <a:p>
            <a:r>
              <a:rPr lang="en-GB"/>
              <a:t>Prepared by-Ms.Santoshi-Asst.Prof.-MBA dept.</a:t>
            </a:r>
            <a:endParaRPr lang="en-IN"/>
          </a:p>
        </p:txBody>
      </p:sp>
      <p:sp>
        <p:nvSpPr>
          <p:cNvPr id="7" name="Slide Number Placeholder 6"/>
          <p:cNvSpPr>
            <a:spLocks noGrp="1"/>
          </p:cNvSpPr>
          <p:nvPr>
            <p:ph type="sldNum" sz="quarter" idx="12"/>
          </p:nvPr>
        </p:nvSpPr>
        <p:spPr/>
        <p:txBody>
          <a:bodyPr/>
          <a:lstStyle/>
          <a:p>
            <a:fld id="{5AE48625-9D5D-4D78-86FF-41F51FCA666F}" type="slidenum">
              <a:rPr lang="en-IN" smtClean="0"/>
              <a:t>‹#›</a:t>
            </a:fld>
            <a:endParaRPr lang="en-IN"/>
          </a:p>
        </p:txBody>
      </p:sp>
    </p:spTree>
    <p:extLst>
      <p:ext uri="{BB962C8B-B14F-4D97-AF65-F5344CB8AC3E}">
        <p14:creationId xmlns:p14="http://schemas.microsoft.com/office/powerpoint/2010/main" val="2653614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167B9D5-7DBA-4B57-B5D4-4257F4FA9F27}" type="datetime1">
              <a:rPr lang="en-IN" smtClean="0"/>
              <a:t>08-08-2024</a:t>
            </a:fld>
            <a:endParaRPr lang="en-IN"/>
          </a:p>
        </p:txBody>
      </p:sp>
      <p:sp>
        <p:nvSpPr>
          <p:cNvPr id="8" name="Footer Placeholder 7"/>
          <p:cNvSpPr>
            <a:spLocks noGrp="1"/>
          </p:cNvSpPr>
          <p:nvPr>
            <p:ph type="ftr" sz="quarter" idx="11"/>
          </p:nvPr>
        </p:nvSpPr>
        <p:spPr/>
        <p:txBody>
          <a:bodyPr/>
          <a:lstStyle/>
          <a:p>
            <a:r>
              <a:rPr lang="en-GB"/>
              <a:t>Prepared by-Ms.Santoshi-Asst.Prof.-MBA dept.</a:t>
            </a:r>
            <a:endParaRPr lang="en-IN"/>
          </a:p>
        </p:txBody>
      </p:sp>
      <p:sp>
        <p:nvSpPr>
          <p:cNvPr id="9" name="Slide Number Placeholder 8"/>
          <p:cNvSpPr>
            <a:spLocks noGrp="1"/>
          </p:cNvSpPr>
          <p:nvPr>
            <p:ph type="sldNum" sz="quarter" idx="12"/>
          </p:nvPr>
        </p:nvSpPr>
        <p:spPr/>
        <p:txBody>
          <a:bodyPr/>
          <a:lstStyle/>
          <a:p>
            <a:fld id="{5AE48625-9D5D-4D78-86FF-41F51FCA666F}" type="slidenum">
              <a:rPr lang="en-IN" smtClean="0"/>
              <a:t>‹#›</a:t>
            </a:fld>
            <a:endParaRPr lang="en-IN"/>
          </a:p>
        </p:txBody>
      </p:sp>
    </p:spTree>
    <p:extLst>
      <p:ext uri="{BB962C8B-B14F-4D97-AF65-F5344CB8AC3E}">
        <p14:creationId xmlns:p14="http://schemas.microsoft.com/office/powerpoint/2010/main" val="2260865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B375FA1-7F3C-4EE4-814E-054E2249007A}" type="datetime1">
              <a:rPr lang="en-IN" smtClean="0"/>
              <a:t>08-08-2024</a:t>
            </a:fld>
            <a:endParaRPr lang="en-IN"/>
          </a:p>
        </p:txBody>
      </p:sp>
      <p:sp>
        <p:nvSpPr>
          <p:cNvPr id="4" name="Footer Placeholder 3"/>
          <p:cNvSpPr>
            <a:spLocks noGrp="1"/>
          </p:cNvSpPr>
          <p:nvPr>
            <p:ph type="ftr" sz="quarter" idx="11"/>
          </p:nvPr>
        </p:nvSpPr>
        <p:spPr/>
        <p:txBody>
          <a:bodyPr/>
          <a:lstStyle/>
          <a:p>
            <a:r>
              <a:rPr lang="en-GB"/>
              <a:t>Prepared by-Ms.Santoshi-Asst.Prof.-MBA dept.</a:t>
            </a:r>
            <a:endParaRPr lang="en-IN"/>
          </a:p>
        </p:txBody>
      </p:sp>
      <p:sp>
        <p:nvSpPr>
          <p:cNvPr id="5" name="Slide Number Placeholder 4"/>
          <p:cNvSpPr>
            <a:spLocks noGrp="1"/>
          </p:cNvSpPr>
          <p:nvPr>
            <p:ph type="sldNum" sz="quarter" idx="12"/>
          </p:nvPr>
        </p:nvSpPr>
        <p:spPr/>
        <p:txBody>
          <a:bodyPr/>
          <a:lstStyle/>
          <a:p>
            <a:fld id="{5AE48625-9D5D-4D78-86FF-41F51FCA666F}" type="slidenum">
              <a:rPr lang="en-IN" smtClean="0"/>
              <a:t>‹#›</a:t>
            </a:fld>
            <a:endParaRPr lang="en-IN"/>
          </a:p>
        </p:txBody>
      </p:sp>
    </p:spTree>
    <p:extLst>
      <p:ext uri="{BB962C8B-B14F-4D97-AF65-F5344CB8AC3E}">
        <p14:creationId xmlns:p14="http://schemas.microsoft.com/office/powerpoint/2010/main" val="4268794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FDD805-D707-4AED-9F5A-716102949627}" type="datetime1">
              <a:rPr lang="en-IN" smtClean="0"/>
              <a:t>08-08-2024</a:t>
            </a:fld>
            <a:endParaRPr lang="en-IN"/>
          </a:p>
        </p:txBody>
      </p:sp>
      <p:sp>
        <p:nvSpPr>
          <p:cNvPr id="3" name="Footer Placeholder 2"/>
          <p:cNvSpPr>
            <a:spLocks noGrp="1"/>
          </p:cNvSpPr>
          <p:nvPr>
            <p:ph type="ftr" sz="quarter" idx="11"/>
          </p:nvPr>
        </p:nvSpPr>
        <p:spPr/>
        <p:txBody>
          <a:bodyPr/>
          <a:lstStyle/>
          <a:p>
            <a:r>
              <a:rPr lang="en-GB"/>
              <a:t>Prepared by-Ms.Santoshi-Asst.Prof.-MBA dept.</a:t>
            </a:r>
            <a:endParaRPr lang="en-IN"/>
          </a:p>
        </p:txBody>
      </p:sp>
      <p:sp>
        <p:nvSpPr>
          <p:cNvPr id="4" name="Slide Number Placeholder 3"/>
          <p:cNvSpPr>
            <a:spLocks noGrp="1"/>
          </p:cNvSpPr>
          <p:nvPr>
            <p:ph type="sldNum" sz="quarter" idx="12"/>
          </p:nvPr>
        </p:nvSpPr>
        <p:spPr/>
        <p:txBody>
          <a:bodyPr/>
          <a:lstStyle/>
          <a:p>
            <a:fld id="{5AE48625-9D5D-4D78-86FF-41F51FCA666F}" type="slidenum">
              <a:rPr lang="en-IN" smtClean="0"/>
              <a:t>‹#›</a:t>
            </a:fld>
            <a:endParaRPr lang="en-IN"/>
          </a:p>
        </p:txBody>
      </p:sp>
    </p:spTree>
    <p:extLst>
      <p:ext uri="{BB962C8B-B14F-4D97-AF65-F5344CB8AC3E}">
        <p14:creationId xmlns:p14="http://schemas.microsoft.com/office/powerpoint/2010/main" val="2746527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00DBDB-B113-4E21-A90D-4A421797FA0B}" type="datetime1">
              <a:rPr lang="en-IN" smtClean="0"/>
              <a:t>08-08-2024</a:t>
            </a:fld>
            <a:endParaRPr lang="en-IN"/>
          </a:p>
        </p:txBody>
      </p:sp>
      <p:sp>
        <p:nvSpPr>
          <p:cNvPr id="6" name="Footer Placeholder 5"/>
          <p:cNvSpPr>
            <a:spLocks noGrp="1"/>
          </p:cNvSpPr>
          <p:nvPr>
            <p:ph type="ftr" sz="quarter" idx="11"/>
          </p:nvPr>
        </p:nvSpPr>
        <p:spPr/>
        <p:txBody>
          <a:bodyPr/>
          <a:lstStyle/>
          <a:p>
            <a:r>
              <a:rPr lang="en-GB"/>
              <a:t>Prepared by-Ms.Santoshi-Asst.Prof.-MBA dept.</a:t>
            </a:r>
            <a:endParaRPr lang="en-IN"/>
          </a:p>
        </p:txBody>
      </p:sp>
      <p:sp>
        <p:nvSpPr>
          <p:cNvPr id="7" name="Slide Number Placeholder 6"/>
          <p:cNvSpPr>
            <a:spLocks noGrp="1"/>
          </p:cNvSpPr>
          <p:nvPr>
            <p:ph type="sldNum" sz="quarter" idx="12"/>
          </p:nvPr>
        </p:nvSpPr>
        <p:spPr/>
        <p:txBody>
          <a:bodyPr/>
          <a:lstStyle/>
          <a:p>
            <a:fld id="{5AE48625-9D5D-4D78-86FF-41F51FCA666F}" type="slidenum">
              <a:rPr lang="en-IN" smtClean="0"/>
              <a:t>‹#›</a:t>
            </a:fld>
            <a:endParaRPr lang="en-IN"/>
          </a:p>
        </p:txBody>
      </p:sp>
    </p:spTree>
    <p:extLst>
      <p:ext uri="{BB962C8B-B14F-4D97-AF65-F5344CB8AC3E}">
        <p14:creationId xmlns:p14="http://schemas.microsoft.com/office/powerpoint/2010/main" val="610237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B5805C-8329-4C40-B704-1D239A9E67A6}" type="datetime1">
              <a:rPr lang="en-IN" smtClean="0"/>
              <a:t>08-08-2024</a:t>
            </a:fld>
            <a:endParaRPr lang="en-IN"/>
          </a:p>
        </p:txBody>
      </p:sp>
      <p:sp>
        <p:nvSpPr>
          <p:cNvPr id="6" name="Footer Placeholder 5"/>
          <p:cNvSpPr>
            <a:spLocks noGrp="1"/>
          </p:cNvSpPr>
          <p:nvPr>
            <p:ph type="ftr" sz="quarter" idx="11"/>
          </p:nvPr>
        </p:nvSpPr>
        <p:spPr/>
        <p:txBody>
          <a:bodyPr/>
          <a:lstStyle/>
          <a:p>
            <a:r>
              <a:rPr lang="en-GB"/>
              <a:t>Prepared by-Ms.Santoshi-Asst.Prof.-MBA dept.</a:t>
            </a:r>
            <a:endParaRPr lang="en-IN"/>
          </a:p>
        </p:txBody>
      </p:sp>
      <p:sp>
        <p:nvSpPr>
          <p:cNvPr id="7" name="Slide Number Placeholder 6"/>
          <p:cNvSpPr>
            <a:spLocks noGrp="1"/>
          </p:cNvSpPr>
          <p:nvPr>
            <p:ph type="sldNum" sz="quarter" idx="12"/>
          </p:nvPr>
        </p:nvSpPr>
        <p:spPr/>
        <p:txBody>
          <a:bodyPr/>
          <a:lstStyle/>
          <a:p>
            <a:fld id="{5AE48625-9D5D-4D78-86FF-41F51FCA666F}" type="slidenum">
              <a:rPr lang="en-IN" smtClean="0"/>
              <a:t>‹#›</a:t>
            </a:fld>
            <a:endParaRPr lang="en-IN"/>
          </a:p>
        </p:txBody>
      </p:sp>
    </p:spTree>
    <p:extLst>
      <p:ext uri="{BB962C8B-B14F-4D97-AF65-F5344CB8AC3E}">
        <p14:creationId xmlns:p14="http://schemas.microsoft.com/office/powerpoint/2010/main" val="3968547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63D15B-BB3C-4CE1-A86B-90A72901857F}" type="datetime1">
              <a:rPr lang="en-IN" smtClean="0"/>
              <a:t>08-08-2024</a:t>
            </a:fld>
            <a:endParaRPr lang="en-IN"/>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Prepared by-Ms.Santoshi-Asst.Prof.-MBA dept.</a:t>
            </a:r>
            <a:endParaRPr lang="en-IN"/>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E48625-9D5D-4D78-86FF-41F51FCA666F}" type="slidenum">
              <a:rPr lang="en-IN" smtClean="0"/>
              <a:t>‹#›</a:t>
            </a:fld>
            <a:endParaRPr lang="en-IN"/>
          </a:p>
        </p:txBody>
      </p:sp>
    </p:spTree>
    <p:extLst>
      <p:ext uri="{BB962C8B-B14F-4D97-AF65-F5344CB8AC3E}">
        <p14:creationId xmlns:p14="http://schemas.microsoft.com/office/powerpoint/2010/main" val="172852625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7F6BC-668D-C74A-D070-48FC41C11797}"/>
              </a:ext>
            </a:extLst>
          </p:cNvPr>
          <p:cNvSpPr>
            <a:spLocks noGrp="1"/>
          </p:cNvSpPr>
          <p:nvPr>
            <p:ph type="title"/>
          </p:nvPr>
        </p:nvSpPr>
        <p:spPr/>
        <p:txBody>
          <a:bodyPr>
            <a:normAutofit fontScale="90000"/>
          </a:bodyPr>
          <a:lstStyle/>
          <a:p>
            <a:r>
              <a:rPr lang="en-IN" sz="7200" dirty="0">
                <a:solidFill>
                  <a:srgbClr val="0070C0"/>
                </a:solidFill>
              </a:rPr>
              <a:t>Unit-II</a:t>
            </a:r>
          </a:p>
        </p:txBody>
      </p:sp>
      <p:sp>
        <p:nvSpPr>
          <p:cNvPr id="3" name="Content Placeholder 2">
            <a:extLst>
              <a:ext uri="{FF2B5EF4-FFF2-40B4-BE49-F238E27FC236}">
                <a16:creationId xmlns:a16="http://schemas.microsoft.com/office/drawing/2014/main" id="{0869B998-B08E-3233-37A9-71148E614D94}"/>
              </a:ext>
            </a:extLst>
          </p:cNvPr>
          <p:cNvSpPr>
            <a:spLocks noGrp="1"/>
          </p:cNvSpPr>
          <p:nvPr>
            <p:ph idx="1"/>
          </p:nvPr>
        </p:nvSpPr>
        <p:spPr/>
        <p:txBody>
          <a:bodyPr>
            <a:normAutofit/>
          </a:bodyPr>
          <a:lstStyle/>
          <a:p>
            <a:pPr marL="0" indent="0" algn="ctr">
              <a:buNone/>
            </a:pPr>
            <a:r>
              <a:rPr lang="en-IN" sz="7200" dirty="0">
                <a:solidFill>
                  <a:srgbClr val="FF0000"/>
                </a:solidFill>
                <a:effectLst>
                  <a:outerShdw blurRad="38100" dist="38100" dir="2700000" algn="tl">
                    <a:srgbClr val="000000">
                      <a:alpha val="43137"/>
                    </a:srgbClr>
                  </a:outerShdw>
                </a:effectLst>
              </a:rPr>
              <a:t>Functional Areas of Management</a:t>
            </a:r>
          </a:p>
        </p:txBody>
      </p:sp>
      <p:sp>
        <p:nvSpPr>
          <p:cNvPr id="4" name="Footer Placeholder 3">
            <a:extLst>
              <a:ext uri="{FF2B5EF4-FFF2-40B4-BE49-F238E27FC236}">
                <a16:creationId xmlns:a16="http://schemas.microsoft.com/office/drawing/2014/main" id="{D7CF3150-9FDC-9BF8-79E3-1FE1992E3908}"/>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679324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1B971-4DD4-BC0E-7375-0D75E89EF2CE}"/>
              </a:ext>
            </a:extLst>
          </p:cNvPr>
          <p:cNvPicPr>
            <a:picLocks noChangeAspect="1"/>
          </p:cNvPicPr>
          <p:nvPr/>
        </p:nvPicPr>
        <p:blipFill>
          <a:blip r:embed="rId2"/>
          <a:stretch>
            <a:fillRect/>
          </a:stretch>
        </p:blipFill>
        <p:spPr>
          <a:xfrm>
            <a:off x="789710" y="0"/>
            <a:ext cx="10141526" cy="6858000"/>
          </a:xfrm>
          <a:prstGeom prst="rect">
            <a:avLst/>
          </a:prstGeom>
        </p:spPr>
      </p:pic>
      <p:sp>
        <p:nvSpPr>
          <p:cNvPr id="2" name="Footer Placeholder 1">
            <a:extLst>
              <a:ext uri="{FF2B5EF4-FFF2-40B4-BE49-F238E27FC236}">
                <a16:creationId xmlns:a16="http://schemas.microsoft.com/office/drawing/2014/main" id="{588C729F-6B3F-D31C-34C6-849FD01C56F3}"/>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571304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317D25-A6CC-CE86-11FE-24559DAAA967}"/>
              </a:ext>
            </a:extLst>
          </p:cNvPr>
          <p:cNvPicPr>
            <a:picLocks noChangeAspect="1"/>
          </p:cNvPicPr>
          <p:nvPr/>
        </p:nvPicPr>
        <p:blipFill>
          <a:blip r:embed="rId2"/>
          <a:stretch>
            <a:fillRect/>
          </a:stretch>
        </p:blipFill>
        <p:spPr>
          <a:xfrm>
            <a:off x="69272" y="0"/>
            <a:ext cx="12053455" cy="6858000"/>
          </a:xfrm>
          <a:prstGeom prst="rect">
            <a:avLst/>
          </a:prstGeom>
        </p:spPr>
      </p:pic>
      <p:sp>
        <p:nvSpPr>
          <p:cNvPr id="2" name="Footer Placeholder 1">
            <a:extLst>
              <a:ext uri="{FF2B5EF4-FFF2-40B4-BE49-F238E27FC236}">
                <a16:creationId xmlns:a16="http://schemas.microsoft.com/office/drawing/2014/main" id="{FE208381-60AC-FB97-60E8-FB9F591413D7}"/>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125360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B823D9-A250-C8BA-DA5C-BBC9A0EBC413}"/>
              </a:ext>
            </a:extLst>
          </p:cNvPr>
          <p:cNvPicPr>
            <a:picLocks noChangeAspect="1"/>
          </p:cNvPicPr>
          <p:nvPr/>
        </p:nvPicPr>
        <p:blipFill>
          <a:blip r:embed="rId2"/>
          <a:stretch>
            <a:fillRect/>
          </a:stretch>
        </p:blipFill>
        <p:spPr>
          <a:xfrm>
            <a:off x="685801" y="0"/>
            <a:ext cx="11040340" cy="6858000"/>
          </a:xfrm>
          <a:prstGeom prst="rect">
            <a:avLst/>
          </a:prstGeom>
        </p:spPr>
      </p:pic>
      <p:sp>
        <p:nvSpPr>
          <p:cNvPr id="2" name="Footer Placeholder 1">
            <a:extLst>
              <a:ext uri="{FF2B5EF4-FFF2-40B4-BE49-F238E27FC236}">
                <a16:creationId xmlns:a16="http://schemas.microsoft.com/office/drawing/2014/main" id="{5DD836E6-233E-2CE7-34E6-695046DF6621}"/>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86335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20E33-AEBF-1E6D-6946-13FA3DC10F9B}"/>
              </a:ext>
            </a:extLst>
          </p:cNvPr>
          <p:cNvPicPr>
            <a:picLocks noChangeAspect="1"/>
          </p:cNvPicPr>
          <p:nvPr/>
        </p:nvPicPr>
        <p:blipFill>
          <a:blip r:embed="rId2"/>
          <a:stretch>
            <a:fillRect/>
          </a:stretch>
        </p:blipFill>
        <p:spPr>
          <a:xfrm>
            <a:off x="0" y="198076"/>
            <a:ext cx="12192000" cy="6461848"/>
          </a:xfrm>
          <a:prstGeom prst="rect">
            <a:avLst/>
          </a:prstGeom>
        </p:spPr>
      </p:pic>
      <p:sp>
        <p:nvSpPr>
          <p:cNvPr id="2" name="Footer Placeholder 1">
            <a:extLst>
              <a:ext uri="{FF2B5EF4-FFF2-40B4-BE49-F238E27FC236}">
                <a16:creationId xmlns:a16="http://schemas.microsoft.com/office/drawing/2014/main" id="{9B8EA2FD-DD5E-3B86-2AEC-93E58B89E05B}"/>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86296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ABDDDD-FD8E-A87F-FD5D-D255201E448A}"/>
              </a:ext>
            </a:extLst>
          </p:cNvPr>
          <p:cNvSpPr txBox="1"/>
          <p:nvPr/>
        </p:nvSpPr>
        <p:spPr>
          <a:xfrm>
            <a:off x="140277" y="561110"/>
            <a:ext cx="11783291" cy="4524315"/>
          </a:xfrm>
          <a:prstGeom prst="rect">
            <a:avLst/>
          </a:prstGeom>
          <a:noFill/>
        </p:spPr>
        <p:txBody>
          <a:bodyPr wrap="square">
            <a:spAutoFit/>
          </a:bodyPr>
          <a:lstStyle/>
          <a:p>
            <a:pPr algn="l"/>
            <a:r>
              <a:rPr lang="en-GB" b="1" i="0" dirty="0">
                <a:solidFill>
                  <a:srgbClr val="222222"/>
                </a:solidFill>
                <a:effectLst/>
                <a:highlight>
                  <a:srgbClr val="FFFFFF"/>
                </a:highlight>
                <a:latin typeface="Raleway" pitchFamily="2" charset="0"/>
              </a:rPr>
              <a:t>2. Continuous Production</a:t>
            </a:r>
          </a:p>
          <a:p>
            <a:pPr algn="l"/>
            <a:r>
              <a:rPr lang="en-GB" b="0" i="0" dirty="0">
                <a:solidFill>
                  <a:srgbClr val="222222"/>
                </a:solidFill>
                <a:effectLst/>
                <a:highlight>
                  <a:srgbClr val="FFFFFF"/>
                </a:highlight>
                <a:latin typeface="Nunito Sans" pitchFamily="2" charset="0"/>
              </a:rPr>
              <a:t>Here, the production occurs continuously with a </a:t>
            </a:r>
            <a:r>
              <a:rPr lang="en-GB" b="1" i="0" dirty="0">
                <a:solidFill>
                  <a:srgbClr val="222222"/>
                </a:solidFill>
                <a:effectLst/>
                <a:highlight>
                  <a:srgbClr val="FFFFFF"/>
                </a:highlight>
                <a:latin typeface="Nunito Sans" pitchFamily="2" charset="0"/>
              </a:rPr>
              <a:t>consistent supply</a:t>
            </a:r>
            <a:r>
              <a:rPr lang="en-GB" b="0" i="0" dirty="0">
                <a:solidFill>
                  <a:srgbClr val="222222"/>
                </a:solidFill>
                <a:effectLst/>
                <a:highlight>
                  <a:srgbClr val="FFFFFF"/>
                </a:highlight>
                <a:latin typeface="Nunito Sans" pitchFamily="2" charset="0"/>
              </a:rPr>
              <a:t> of materials. In other words, the products are constantly in motion.</a:t>
            </a:r>
          </a:p>
          <a:p>
            <a:pPr algn="l"/>
            <a:endParaRPr lang="en-GB" b="0" i="0" dirty="0">
              <a:solidFill>
                <a:srgbClr val="222222"/>
              </a:solidFill>
              <a:effectLst/>
              <a:highlight>
                <a:srgbClr val="FFFFFF"/>
              </a:highlight>
              <a:latin typeface="Nunito Sans" pitchFamily="2" charset="0"/>
            </a:endParaRPr>
          </a:p>
          <a:p>
            <a:pPr algn="l"/>
            <a:r>
              <a:rPr lang="en-GB" b="0" i="0" dirty="0">
                <a:solidFill>
                  <a:srgbClr val="222222"/>
                </a:solidFill>
                <a:effectLst/>
                <a:highlight>
                  <a:srgbClr val="FFFFFF"/>
                </a:highlight>
                <a:latin typeface="Nunito Sans" pitchFamily="2" charset="0"/>
              </a:rPr>
              <a:t>Unlike intermittent production, there are </a:t>
            </a:r>
            <a:r>
              <a:rPr lang="en-GB" b="1" i="0" dirty="0">
                <a:solidFill>
                  <a:srgbClr val="222222"/>
                </a:solidFill>
                <a:effectLst/>
                <a:highlight>
                  <a:srgbClr val="FFFFFF"/>
                </a:highlight>
                <a:latin typeface="Nunito Sans" pitchFamily="2" charset="0"/>
              </a:rPr>
              <a:t>no frequent halts</a:t>
            </a:r>
            <a:r>
              <a:rPr lang="en-GB" b="0" i="0" dirty="0">
                <a:solidFill>
                  <a:srgbClr val="222222"/>
                </a:solidFill>
                <a:effectLst/>
                <a:highlight>
                  <a:srgbClr val="FFFFFF"/>
                </a:highlight>
                <a:latin typeface="Nunito Sans" pitchFamily="2" charset="0"/>
              </a:rPr>
              <a:t>. The production is carried out on a large scale. The companies maintain the inventory as per demand forecasts.</a:t>
            </a:r>
            <a:endParaRPr lang="en-GB" dirty="0">
              <a:solidFill>
                <a:srgbClr val="222222"/>
              </a:solidFill>
              <a:highlight>
                <a:srgbClr val="FFFFFF"/>
              </a:highlight>
              <a:latin typeface="Nunito Sans" pitchFamily="2" charset="0"/>
            </a:endParaRPr>
          </a:p>
          <a:p>
            <a:pPr algn="l"/>
            <a:endParaRPr lang="en-GB" b="0" i="0" dirty="0">
              <a:solidFill>
                <a:srgbClr val="222222"/>
              </a:solidFill>
              <a:effectLst/>
              <a:highlight>
                <a:srgbClr val="FFFFFF"/>
              </a:highlight>
              <a:latin typeface="Nunito Sans" pitchFamily="2" charset="0"/>
            </a:endParaRPr>
          </a:p>
          <a:p>
            <a:pPr algn="l"/>
            <a:r>
              <a:rPr lang="en-GB" b="1" i="0" dirty="0">
                <a:solidFill>
                  <a:srgbClr val="222222"/>
                </a:solidFill>
                <a:effectLst/>
                <a:highlight>
                  <a:srgbClr val="FFFFFF"/>
                </a:highlight>
                <a:latin typeface="Nunito Sans" pitchFamily="2" charset="0"/>
              </a:rPr>
              <a:t>Identical goods</a:t>
            </a:r>
            <a:r>
              <a:rPr lang="en-GB" b="0" i="0" dirty="0">
                <a:solidFill>
                  <a:srgbClr val="222222"/>
                </a:solidFill>
                <a:effectLst/>
                <a:highlight>
                  <a:srgbClr val="FFFFFF"/>
                </a:highlight>
                <a:latin typeface="Nunito Sans" pitchFamily="2" charset="0"/>
              </a:rPr>
              <a:t> are produced due to product standardization and bulk production.</a:t>
            </a:r>
          </a:p>
          <a:p>
            <a:pPr algn="l"/>
            <a:endParaRPr lang="en-GB" b="0" i="0" dirty="0">
              <a:solidFill>
                <a:srgbClr val="222222"/>
              </a:solidFill>
              <a:effectLst/>
              <a:highlight>
                <a:srgbClr val="FFFFFF"/>
              </a:highlight>
              <a:latin typeface="Nunito Sans" pitchFamily="2" charset="0"/>
            </a:endParaRPr>
          </a:p>
          <a:p>
            <a:pPr algn="l"/>
            <a:r>
              <a:rPr lang="en-GB" b="1" i="0" dirty="0">
                <a:solidFill>
                  <a:srgbClr val="222222"/>
                </a:solidFill>
                <a:effectLst/>
                <a:highlight>
                  <a:srgbClr val="FFFFFF"/>
                </a:highlight>
                <a:latin typeface="Nunito Sans" pitchFamily="2" charset="0"/>
              </a:rPr>
              <a:t>Features of Continuous Production</a:t>
            </a:r>
            <a:endParaRPr lang="en-GB" b="0" i="0" dirty="0">
              <a:solidFill>
                <a:srgbClr val="222222"/>
              </a:solidFill>
              <a:effectLst/>
              <a:highlight>
                <a:srgbClr val="FFFFFF"/>
              </a:highlight>
              <a:latin typeface="Nunito Sans" pitchFamily="2" charset="0"/>
            </a:endParaRPr>
          </a:p>
          <a:p>
            <a:pPr algn="l">
              <a:buFont typeface="Arial" panose="020B0604020202020204" pitchFamily="34" charset="0"/>
              <a:buChar char="•"/>
            </a:pPr>
            <a:r>
              <a:rPr lang="en-GB" b="0" i="0" dirty="0">
                <a:solidFill>
                  <a:srgbClr val="222222"/>
                </a:solidFill>
                <a:effectLst/>
                <a:highlight>
                  <a:srgbClr val="FFFFFF"/>
                </a:highlight>
                <a:latin typeface="Nunito Sans" pitchFamily="2" charset="0"/>
              </a:rPr>
              <a:t>Complete utilization of equipment and raw materials.</a:t>
            </a:r>
          </a:p>
          <a:p>
            <a:pPr algn="l">
              <a:buFont typeface="Arial" panose="020B0604020202020204" pitchFamily="34" charset="0"/>
              <a:buChar char="•"/>
            </a:pPr>
            <a:r>
              <a:rPr lang="en-GB" b="0" i="0" dirty="0">
                <a:solidFill>
                  <a:srgbClr val="222222"/>
                </a:solidFill>
                <a:effectLst/>
                <a:highlight>
                  <a:srgbClr val="FFFFFF"/>
                </a:highlight>
                <a:latin typeface="Nunito Sans" pitchFamily="2" charset="0"/>
              </a:rPr>
              <a:t>Production at large scale.</a:t>
            </a:r>
          </a:p>
          <a:p>
            <a:pPr algn="l">
              <a:buFont typeface="Arial" panose="020B0604020202020204" pitchFamily="34" charset="0"/>
              <a:buChar char="•"/>
            </a:pPr>
            <a:r>
              <a:rPr lang="en-GB" b="0" i="0" dirty="0">
                <a:solidFill>
                  <a:srgbClr val="222222"/>
                </a:solidFill>
                <a:effectLst/>
                <a:highlight>
                  <a:srgbClr val="FFFFFF"/>
                </a:highlight>
                <a:latin typeface="Nunito Sans" pitchFamily="2" charset="0"/>
              </a:rPr>
              <a:t>Per-unit cost is less due to bulk production.</a:t>
            </a:r>
          </a:p>
          <a:p>
            <a:pPr algn="l">
              <a:buFont typeface="Arial" panose="020B0604020202020204" pitchFamily="34" charset="0"/>
              <a:buChar char="•"/>
            </a:pPr>
            <a:r>
              <a:rPr lang="en-GB" b="0" i="0" dirty="0">
                <a:solidFill>
                  <a:srgbClr val="222222"/>
                </a:solidFill>
                <a:effectLst/>
                <a:highlight>
                  <a:srgbClr val="FFFFFF"/>
                </a:highlight>
                <a:latin typeface="Nunito Sans" pitchFamily="2" charset="0"/>
              </a:rPr>
              <a:t>Less lead time as the set-up is required only at the beginning.</a:t>
            </a:r>
          </a:p>
          <a:p>
            <a:pPr algn="l">
              <a:buFont typeface="Arial" panose="020B0604020202020204" pitchFamily="34" charset="0"/>
              <a:buChar char="•"/>
            </a:pPr>
            <a:r>
              <a:rPr lang="en-GB" b="0" i="0" dirty="0">
                <a:solidFill>
                  <a:srgbClr val="222222"/>
                </a:solidFill>
                <a:effectLst/>
                <a:highlight>
                  <a:srgbClr val="FFFFFF"/>
                </a:highlight>
                <a:latin typeface="Nunito Sans" pitchFamily="2" charset="0"/>
              </a:rPr>
              <a:t>Highly automated and capital-intensive system.</a:t>
            </a:r>
          </a:p>
          <a:p>
            <a:pPr algn="l"/>
            <a:endParaRPr lang="en-GB" b="0" i="0" dirty="0">
              <a:solidFill>
                <a:srgbClr val="222222"/>
              </a:solidFill>
              <a:effectLst/>
              <a:highlight>
                <a:srgbClr val="FFFFFF"/>
              </a:highlight>
              <a:latin typeface="Nunito Sans" pitchFamily="2" charset="0"/>
            </a:endParaRPr>
          </a:p>
        </p:txBody>
      </p:sp>
      <p:sp>
        <p:nvSpPr>
          <p:cNvPr id="2" name="Footer Placeholder 1">
            <a:extLst>
              <a:ext uri="{FF2B5EF4-FFF2-40B4-BE49-F238E27FC236}">
                <a16:creationId xmlns:a16="http://schemas.microsoft.com/office/drawing/2014/main" id="{2CB27DA0-D8E8-7F99-C5C0-B30908834327}"/>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6521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F44192-FEC8-D839-5047-3DEF22FD9814}"/>
              </a:ext>
            </a:extLst>
          </p:cNvPr>
          <p:cNvPicPr>
            <a:picLocks noChangeAspect="1"/>
          </p:cNvPicPr>
          <p:nvPr/>
        </p:nvPicPr>
        <p:blipFill>
          <a:blip r:embed="rId2"/>
          <a:stretch>
            <a:fillRect/>
          </a:stretch>
        </p:blipFill>
        <p:spPr>
          <a:xfrm>
            <a:off x="815686" y="0"/>
            <a:ext cx="8457949" cy="6858000"/>
          </a:xfrm>
          <a:prstGeom prst="rect">
            <a:avLst/>
          </a:prstGeom>
        </p:spPr>
      </p:pic>
      <p:sp>
        <p:nvSpPr>
          <p:cNvPr id="2" name="Footer Placeholder 1">
            <a:extLst>
              <a:ext uri="{FF2B5EF4-FFF2-40B4-BE49-F238E27FC236}">
                <a16:creationId xmlns:a16="http://schemas.microsoft.com/office/drawing/2014/main" id="{87C8F334-1552-4731-9533-EE511EA09C38}"/>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4064923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CDBCD0-2602-862C-B302-E650618875EC}"/>
              </a:ext>
            </a:extLst>
          </p:cNvPr>
          <p:cNvSpPr txBox="1"/>
          <p:nvPr/>
        </p:nvSpPr>
        <p:spPr>
          <a:xfrm>
            <a:off x="722168" y="841664"/>
            <a:ext cx="8423131" cy="2862322"/>
          </a:xfrm>
          <a:prstGeom prst="rect">
            <a:avLst/>
          </a:prstGeom>
          <a:noFill/>
        </p:spPr>
        <p:txBody>
          <a:bodyPr wrap="square">
            <a:spAutoFit/>
          </a:bodyPr>
          <a:lstStyle/>
          <a:p>
            <a:pPr algn="l"/>
            <a:r>
              <a:rPr lang="en-GB" b="1" i="0" dirty="0">
                <a:solidFill>
                  <a:srgbClr val="222222"/>
                </a:solidFill>
                <a:effectLst/>
                <a:highlight>
                  <a:srgbClr val="FFFFFF"/>
                </a:highlight>
                <a:latin typeface="Nunito Sans" pitchFamily="2" charset="0"/>
              </a:rPr>
              <a:t>Advantages</a:t>
            </a:r>
            <a:endParaRPr lang="en-GB" b="0" i="0" dirty="0">
              <a:solidFill>
                <a:srgbClr val="222222"/>
              </a:solidFill>
              <a:effectLst/>
              <a:highlight>
                <a:srgbClr val="FFFFFF"/>
              </a:highlight>
              <a:latin typeface="Nunito Sans" pitchFamily="2" charset="0"/>
            </a:endParaRPr>
          </a:p>
          <a:p>
            <a:pPr algn="l">
              <a:buFont typeface="+mj-lt"/>
              <a:buAutoNum type="arabicPeriod"/>
            </a:pPr>
            <a:r>
              <a:rPr lang="en-GB" b="0" i="0" dirty="0">
                <a:solidFill>
                  <a:srgbClr val="222222"/>
                </a:solidFill>
                <a:effectLst/>
                <a:highlight>
                  <a:srgbClr val="FFFFFF"/>
                </a:highlight>
                <a:latin typeface="Nunito Sans" pitchFamily="2" charset="0"/>
              </a:rPr>
              <a:t>The cycle time is comparatively less.</a:t>
            </a:r>
          </a:p>
          <a:p>
            <a:pPr algn="l">
              <a:buFont typeface="+mj-lt"/>
              <a:buAutoNum type="arabicPeriod"/>
            </a:pPr>
            <a:r>
              <a:rPr lang="en-GB" b="0" i="0" dirty="0">
                <a:solidFill>
                  <a:srgbClr val="222222"/>
                </a:solidFill>
                <a:effectLst/>
                <a:highlight>
                  <a:srgbClr val="FFFFFF"/>
                </a:highlight>
                <a:latin typeface="Nunito Sans" pitchFamily="2" charset="0"/>
              </a:rPr>
              <a:t>Automation of material handling.</a:t>
            </a:r>
          </a:p>
          <a:p>
            <a:pPr algn="l">
              <a:buFont typeface="+mj-lt"/>
              <a:buAutoNum type="arabicPeriod"/>
            </a:pPr>
            <a:r>
              <a:rPr lang="en-GB" b="0" i="0" dirty="0">
                <a:solidFill>
                  <a:srgbClr val="222222"/>
                </a:solidFill>
                <a:effectLst/>
                <a:highlight>
                  <a:srgbClr val="FFFFFF"/>
                </a:highlight>
                <a:latin typeface="Nunito Sans" pitchFamily="2" charset="0"/>
              </a:rPr>
              <a:t>Low work in progress.</a:t>
            </a:r>
          </a:p>
          <a:p>
            <a:pPr algn="l">
              <a:buFont typeface="+mj-lt"/>
              <a:buAutoNum type="arabicPeriod"/>
            </a:pPr>
            <a:r>
              <a:rPr lang="en-GB" b="0" i="0" dirty="0">
                <a:solidFill>
                  <a:srgbClr val="222222"/>
                </a:solidFill>
                <a:effectLst/>
                <a:highlight>
                  <a:srgbClr val="FFFFFF"/>
                </a:highlight>
                <a:latin typeface="Nunito Sans" pitchFamily="2" charset="0"/>
              </a:rPr>
              <a:t>The cost of production is low.</a:t>
            </a:r>
          </a:p>
          <a:p>
            <a:pPr algn="l"/>
            <a:endParaRPr lang="en-GB" b="0" i="0" dirty="0">
              <a:solidFill>
                <a:srgbClr val="222222"/>
              </a:solidFill>
              <a:effectLst/>
              <a:highlight>
                <a:srgbClr val="FFFFFF"/>
              </a:highlight>
              <a:latin typeface="Nunito Sans" pitchFamily="2" charset="0"/>
            </a:endParaRPr>
          </a:p>
          <a:p>
            <a:pPr algn="l"/>
            <a:r>
              <a:rPr lang="en-GB" b="1" i="0" dirty="0">
                <a:solidFill>
                  <a:srgbClr val="222222"/>
                </a:solidFill>
                <a:effectLst/>
                <a:highlight>
                  <a:srgbClr val="FFFFFF"/>
                </a:highlight>
                <a:latin typeface="Nunito Sans" pitchFamily="2" charset="0"/>
              </a:rPr>
              <a:t>Disadvantages</a:t>
            </a:r>
            <a:endParaRPr lang="en-GB" b="0" i="0" dirty="0">
              <a:solidFill>
                <a:srgbClr val="222222"/>
              </a:solidFill>
              <a:effectLst/>
              <a:highlight>
                <a:srgbClr val="FFFFFF"/>
              </a:highlight>
              <a:latin typeface="Nunito Sans" pitchFamily="2" charset="0"/>
            </a:endParaRPr>
          </a:p>
          <a:p>
            <a:pPr algn="l">
              <a:buFont typeface="+mj-lt"/>
              <a:buAutoNum type="arabicPeriod"/>
            </a:pPr>
            <a:r>
              <a:rPr lang="en-GB" b="0" i="0" dirty="0">
                <a:solidFill>
                  <a:srgbClr val="222222"/>
                </a:solidFill>
                <a:effectLst/>
                <a:highlight>
                  <a:srgbClr val="FFFFFF"/>
                </a:highlight>
                <a:latin typeface="Nunito Sans" pitchFamily="2" charset="0"/>
              </a:rPr>
              <a:t>Default at one place may stop the entire production.</a:t>
            </a:r>
          </a:p>
          <a:p>
            <a:pPr algn="l">
              <a:buFont typeface="+mj-lt"/>
              <a:buAutoNum type="arabicPeriod"/>
            </a:pPr>
            <a:r>
              <a:rPr lang="en-GB" b="0" i="0" dirty="0">
                <a:solidFill>
                  <a:srgbClr val="222222"/>
                </a:solidFill>
                <a:effectLst/>
                <a:highlight>
                  <a:srgbClr val="FFFFFF"/>
                </a:highlight>
                <a:latin typeface="Nunito Sans" pitchFamily="2" charset="0"/>
              </a:rPr>
              <a:t>Line layout needs changes with the change in product design.</a:t>
            </a:r>
          </a:p>
          <a:p>
            <a:pPr algn="l">
              <a:buFont typeface="+mj-lt"/>
              <a:buAutoNum type="arabicPeriod"/>
            </a:pPr>
            <a:r>
              <a:rPr lang="en-GB" b="0" i="0" dirty="0">
                <a:solidFill>
                  <a:srgbClr val="222222"/>
                </a:solidFill>
                <a:effectLst/>
                <a:highlight>
                  <a:srgbClr val="FFFFFF"/>
                </a:highlight>
                <a:latin typeface="Nunito Sans" pitchFamily="2" charset="0"/>
              </a:rPr>
              <a:t>High capital investments.</a:t>
            </a:r>
          </a:p>
        </p:txBody>
      </p:sp>
      <p:sp>
        <p:nvSpPr>
          <p:cNvPr id="2" name="Footer Placeholder 1">
            <a:extLst>
              <a:ext uri="{FF2B5EF4-FFF2-40B4-BE49-F238E27FC236}">
                <a16:creationId xmlns:a16="http://schemas.microsoft.com/office/drawing/2014/main" id="{180458D3-6361-83B9-4572-CB2B4E5E459E}"/>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11716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A8874C-1C23-4014-3A07-6281EE2F5BBB}"/>
              </a:ext>
            </a:extLst>
          </p:cNvPr>
          <p:cNvPicPr>
            <a:picLocks noChangeAspect="1"/>
          </p:cNvPicPr>
          <p:nvPr/>
        </p:nvPicPr>
        <p:blipFill>
          <a:blip r:embed="rId2"/>
          <a:stretch>
            <a:fillRect/>
          </a:stretch>
        </p:blipFill>
        <p:spPr>
          <a:xfrm>
            <a:off x="805296" y="0"/>
            <a:ext cx="8998656" cy="6858000"/>
          </a:xfrm>
          <a:prstGeom prst="rect">
            <a:avLst/>
          </a:prstGeom>
        </p:spPr>
      </p:pic>
      <p:sp>
        <p:nvSpPr>
          <p:cNvPr id="2" name="Footer Placeholder 1">
            <a:extLst>
              <a:ext uri="{FF2B5EF4-FFF2-40B4-BE49-F238E27FC236}">
                <a16:creationId xmlns:a16="http://schemas.microsoft.com/office/drawing/2014/main" id="{FA0B7C39-42F5-4C16-78F4-BE408D89C397}"/>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87258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5A0343-F54C-5DB2-EEBC-B32C21CE35F1}"/>
              </a:ext>
            </a:extLst>
          </p:cNvPr>
          <p:cNvSpPr txBox="1"/>
          <p:nvPr/>
        </p:nvSpPr>
        <p:spPr>
          <a:xfrm>
            <a:off x="1028700" y="701386"/>
            <a:ext cx="8116599" cy="2585323"/>
          </a:xfrm>
          <a:prstGeom prst="rect">
            <a:avLst/>
          </a:prstGeom>
          <a:noFill/>
        </p:spPr>
        <p:txBody>
          <a:bodyPr wrap="square">
            <a:spAutoFit/>
          </a:bodyPr>
          <a:lstStyle/>
          <a:p>
            <a:pPr algn="l"/>
            <a:r>
              <a:rPr lang="en-GB" b="1" i="0" dirty="0">
                <a:solidFill>
                  <a:srgbClr val="222222"/>
                </a:solidFill>
                <a:effectLst/>
                <a:highlight>
                  <a:srgbClr val="FFFFFF"/>
                </a:highlight>
                <a:latin typeface="Nunito Sans" pitchFamily="2" charset="0"/>
              </a:rPr>
              <a:t>Advantages</a:t>
            </a:r>
            <a:endParaRPr lang="en-GB" b="0" i="0" dirty="0">
              <a:solidFill>
                <a:srgbClr val="222222"/>
              </a:solidFill>
              <a:effectLst/>
              <a:highlight>
                <a:srgbClr val="FFFFFF"/>
              </a:highlight>
              <a:latin typeface="Nunito Sans" pitchFamily="2" charset="0"/>
            </a:endParaRPr>
          </a:p>
          <a:p>
            <a:pPr algn="l">
              <a:buFont typeface="+mj-lt"/>
              <a:buAutoNum type="arabicPeriod"/>
            </a:pPr>
            <a:r>
              <a:rPr lang="en-GB" b="0" i="0" dirty="0">
                <a:solidFill>
                  <a:srgbClr val="222222"/>
                </a:solidFill>
                <a:effectLst/>
                <a:highlight>
                  <a:srgbClr val="FFFFFF"/>
                </a:highlight>
                <a:latin typeface="Nunito Sans" pitchFamily="2" charset="0"/>
              </a:rPr>
              <a:t>Less amount of wastage.</a:t>
            </a:r>
          </a:p>
          <a:p>
            <a:pPr algn="l">
              <a:buFont typeface="+mj-lt"/>
              <a:buAutoNum type="arabicPeriod"/>
            </a:pPr>
            <a:r>
              <a:rPr lang="en-GB" b="0" i="0" dirty="0">
                <a:solidFill>
                  <a:srgbClr val="222222"/>
                </a:solidFill>
                <a:effectLst/>
                <a:highlight>
                  <a:srgbClr val="FFFFFF"/>
                </a:highlight>
                <a:latin typeface="Nunito Sans" pitchFamily="2" charset="0"/>
              </a:rPr>
              <a:t>Semi-skilled can also be employed.</a:t>
            </a:r>
          </a:p>
          <a:p>
            <a:pPr algn="l">
              <a:buFont typeface="+mj-lt"/>
              <a:buAutoNum type="arabicPeriod"/>
            </a:pPr>
            <a:r>
              <a:rPr lang="en-GB" b="0" i="0" dirty="0">
                <a:solidFill>
                  <a:srgbClr val="222222"/>
                </a:solidFill>
                <a:effectLst/>
                <a:highlight>
                  <a:srgbClr val="FFFFFF"/>
                </a:highlight>
                <a:latin typeface="Nunito Sans" pitchFamily="2" charset="0"/>
              </a:rPr>
              <a:t>Higher profit margins.</a:t>
            </a:r>
          </a:p>
          <a:p>
            <a:pPr algn="l">
              <a:buFont typeface="+mj-lt"/>
              <a:buAutoNum type="arabicPeriod"/>
            </a:pPr>
            <a:r>
              <a:rPr lang="en-GB" b="0" i="0" dirty="0">
                <a:solidFill>
                  <a:srgbClr val="222222"/>
                </a:solidFill>
                <a:effectLst/>
                <a:highlight>
                  <a:srgbClr val="FFFFFF"/>
                </a:highlight>
                <a:latin typeface="Nunito Sans" pitchFamily="2" charset="0"/>
              </a:rPr>
              <a:t>The process flow is constant.</a:t>
            </a:r>
          </a:p>
          <a:p>
            <a:pPr algn="l"/>
            <a:r>
              <a:rPr lang="en-GB" b="1" i="0" dirty="0">
                <a:solidFill>
                  <a:srgbClr val="222222"/>
                </a:solidFill>
                <a:effectLst/>
                <a:highlight>
                  <a:srgbClr val="FFFFFF"/>
                </a:highlight>
                <a:latin typeface="Nunito Sans" pitchFamily="2" charset="0"/>
              </a:rPr>
              <a:t>Disadvantages</a:t>
            </a:r>
            <a:endParaRPr lang="en-GB" b="0" i="0" dirty="0">
              <a:solidFill>
                <a:srgbClr val="222222"/>
              </a:solidFill>
              <a:effectLst/>
              <a:highlight>
                <a:srgbClr val="FFFFFF"/>
              </a:highlight>
              <a:latin typeface="Nunito Sans" pitchFamily="2" charset="0"/>
            </a:endParaRPr>
          </a:p>
          <a:p>
            <a:pPr algn="l">
              <a:buFont typeface="+mj-lt"/>
              <a:buAutoNum type="arabicPeriod"/>
            </a:pPr>
            <a:r>
              <a:rPr lang="en-GB" b="0" i="0" dirty="0">
                <a:solidFill>
                  <a:srgbClr val="222222"/>
                </a:solidFill>
                <a:effectLst/>
                <a:highlight>
                  <a:srgbClr val="FFFFFF"/>
                </a:highlight>
                <a:latin typeface="Nunito Sans" pitchFamily="2" charset="0"/>
              </a:rPr>
              <a:t>Less flexible to increase or decrease the number of processes.</a:t>
            </a:r>
          </a:p>
          <a:p>
            <a:pPr algn="l">
              <a:buFont typeface="+mj-lt"/>
              <a:buAutoNum type="arabicPeriod"/>
            </a:pPr>
            <a:r>
              <a:rPr lang="en-GB" b="0" i="0" dirty="0">
                <a:solidFill>
                  <a:srgbClr val="222222"/>
                </a:solidFill>
                <a:effectLst/>
                <a:highlight>
                  <a:srgbClr val="FFFFFF"/>
                </a:highlight>
                <a:latin typeface="Nunito Sans" pitchFamily="2" charset="0"/>
              </a:rPr>
              <a:t>Restrictions on product differentiation.</a:t>
            </a:r>
          </a:p>
          <a:p>
            <a:pPr algn="l">
              <a:buFont typeface="+mj-lt"/>
              <a:buAutoNum type="arabicPeriod"/>
            </a:pPr>
            <a:r>
              <a:rPr lang="en-GB" b="0" i="0" dirty="0">
                <a:solidFill>
                  <a:srgbClr val="222222"/>
                </a:solidFill>
                <a:effectLst/>
                <a:highlight>
                  <a:srgbClr val="FFFFFF"/>
                </a:highlight>
                <a:latin typeface="Nunito Sans" pitchFamily="2" charset="0"/>
              </a:rPr>
              <a:t>Incapable of fulfilling individual demand.</a:t>
            </a:r>
          </a:p>
        </p:txBody>
      </p:sp>
      <p:sp>
        <p:nvSpPr>
          <p:cNvPr id="2" name="Footer Placeholder 1">
            <a:extLst>
              <a:ext uri="{FF2B5EF4-FFF2-40B4-BE49-F238E27FC236}">
                <a16:creationId xmlns:a16="http://schemas.microsoft.com/office/drawing/2014/main" id="{1B811294-8481-E727-439F-1970AE6A3989}"/>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4253427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1" y="180583"/>
            <a:ext cx="7507605" cy="1367682"/>
          </a:xfrm>
          <a:prstGeom prst="rect">
            <a:avLst/>
          </a:prstGeom>
        </p:spPr>
        <p:txBody>
          <a:bodyPr vert="horz" wrap="square" lIns="0" tIns="13335" rIns="0" bIns="0" rtlCol="0" anchor="ctr">
            <a:spAutoFit/>
          </a:bodyPr>
          <a:lstStyle/>
          <a:p>
            <a:pPr marL="12700">
              <a:spcBef>
                <a:spcPts val="105"/>
              </a:spcBef>
            </a:pPr>
            <a:r>
              <a:rPr b="1" spc="-35" dirty="0">
                <a:solidFill>
                  <a:srgbClr val="000000"/>
                </a:solidFill>
                <a:latin typeface="Calibri"/>
                <a:cs typeface="Calibri"/>
              </a:rPr>
              <a:t>Types</a:t>
            </a:r>
            <a:r>
              <a:rPr b="1" spc="-15" dirty="0">
                <a:solidFill>
                  <a:srgbClr val="000000"/>
                </a:solidFill>
                <a:latin typeface="Calibri"/>
                <a:cs typeface="Calibri"/>
              </a:rPr>
              <a:t> </a:t>
            </a:r>
            <a:r>
              <a:rPr b="1" spc="-10" dirty="0">
                <a:solidFill>
                  <a:srgbClr val="000000"/>
                </a:solidFill>
                <a:latin typeface="Calibri"/>
                <a:cs typeface="Calibri"/>
              </a:rPr>
              <a:t>of</a:t>
            </a:r>
            <a:r>
              <a:rPr b="1" spc="-20" dirty="0">
                <a:solidFill>
                  <a:srgbClr val="000000"/>
                </a:solidFill>
                <a:latin typeface="Calibri"/>
                <a:cs typeface="Calibri"/>
              </a:rPr>
              <a:t> </a:t>
            </a:r>
            <a:r>
              <a:rPr b="1" spc="-5" dirty="0">
                <a:solidFill>
                  <a:srgbClr val="000000"/>
                </a:solidFill>
                <a:latin typeface="Calibri"/>
                <a:cs typeface="Calibri"/>
              </a:rPr>
              <a:t>production</a:t>
            </a:r>
            <a:r>
              <a:rPr b="1" spc="-45" dirty="0">
                <a:solidFill>
                  <a:srgbClr val="000000"/>
                </a:solidFill>
                <a:latin typeface="Calibri"/>
                <a:cs typeface="Calibri"/>
              </a:rPr>
              <a:t> </a:t>
            </a:r>
            <a:r>
              <a:rPr b="1" spc="-35" dirty="0">
                <a:solidFill>
                  <a:srgbClr val="000000"/>
                </a:solidFill>
                <a:latin typeface="Calibri"/>
                <a:cs typeface="Calibri"/>
              </a:rPr>
              <a:t>systems</a:t>
            </a:r>
            <a:r>
              <a:rPr lang="en-IN" b="1" spc="-35" dirty="0">
                <a:solidFill>
                  <a:srgbClr val="000000"/>
                </a:solidFill>
                <a:latin typeface="Calibri"/>
                <a:cs typeface="Calibri"/>
              </a:rPr>
              <a:t>/systems of production</a:t>
            </a:r>
            <a:endParaRPr b="1" spc="-35" dirty="0">
              <a:solidFill>
                <a:srgbClr val="000000"/>
              </a:solidFill>
              <a:latin typeface="Calibri"/>
              <a:cs typeface="Calibri"/>
            </a:endParaRPr>
          </a:p>
        </p:txBody>
      </p:sp>
      <p:sp>
        <p:nvSpPr>
          <p:cNvPr id="3" name="object 3"/>
          <p:cNvSpPr txBox="1"/>
          <p:nvPr/>
        </p:nvSpPr>
        <p:spPr>
          <a:xfrm>
            <a:off x="2059940" y="1947418"/>
            <a:ext cx="6875780" cy="2800350"/>
          </a:xfrm>
          <a:prstGeom prst="rect">
            <a:avLst/>
          </a:prstGeom>
        </p:spPr>
        <p:txBody>
          <a:bodyPr vert="horz" wrap="square" lIns="0" tIns="13335" rIns="0" bIns="0" rtlCol="0">
            <a:spAutoFit/>
          </a:bodyPr>
          <a:lstStyle/>
          <a:p>
            <a:pPr marL="285115" indent="-273050">
              <a:spcBef>
                <a:spcPts val="105"/>
              </a:spcBef>
              <a:buClr>
                <a:srgbClr val="0AD0D9"/>
              </a:buClr>
              <a:buSzPct val="94230"/>
              <a:buFont typeface="Segoe UI Symbol"/>
              <a:buChar char="⚫"/>
              <a:tabLst>
                <a:tab pos="285750" algn="l"/>
              </a:tabLst>
            </a:pPr>
            <a:r>
              <a:rPr sz="2600" spc="-5" dirty="0">
                <a:latin typeface="Constantia"/>
                <a:cs typeface="Constantia"/>
              </a:rPr>
              <a:t>Production</a:t>
            </a:r>
            <a:r>
              <a:rPr sz="2600" spc="-125" dirty="0">
                <a:latin typeface="Constantia"/>
                <a:cs typeface="Constantia"/>
              </a:rPr>
              <a:t> </a:t>
            </a:r>
            <a:r>
              <a:rPr sz="2600" spc="-10" dirty="0">
                <a:latin typeface="Constantia"/>
                <a:cs typeface="Constantia"/>
              </a:rPr>
              <a:t>systems</a:t>
            </a:r>
            <a:r>
              <a:rPr sz="2600" spc="-155" dirty="0">
                <a:latin typeface="Constantia"/>
                <a:cs typeface="Constantia"/>
              </a:rPr>
              <a:t> </a:t>
            </a:r>
            <a:r>
              <a:rPr sz="2600" spc="-5" dirty="0">
                <a:latin typeface="Constantia"/>
                <a:cs typeface="Constantia"/>
              </a:rPr>
              <a:t>can</a:t>
            </a:r>
            <a:r>
              <a:rPr sz="2600" spc="-35" dirty="0">
                <a:latin typeface="Constantia"/>
                <a:cs typeface="Constantia"/>
              </a:rPr>
              <a:t> </a:t>
            </a:r>
            <a:r>
              <a:rPr sz="2600" dirty="0">
                <a:latin typeface="Constantia"/>
                <a:cs typeface="Constantia"/>
              </a:rPr>
              <a:t>be</a:t>
            </a:r>
            <a:r>
              <a:rPr sz="2600" spc="-135" dirty="0">
                <a:latin typeface="Constantia"/>
                <a:cs typeface="Constantia"/>
              </a:rPr>
              <a:t> </a:t>
            </a:r>
            <a:r>
              <a:rPr sz="2600" dirty="0">
                <a:latin typeface="Constantia"/>
                <a:cs typeface="Constantia"/>
              </a:rPr>
              <a:t>classified</a:t>
            </a:r>
            <a:r>
              <a:rPr sz="2600" spc="-65" dirty="0">
                <a:latin typeface="Constantia"/>
                <a:cs typeface="Constantia"/>
              </a:rPr>
              <a:t> </a:t>
            </a:r>
            <a:r>
              <a:rPr sz="2600" dirty="0">
                <a:latin typeface="Constantia"/>
                <a:cs typeface="Constantia"/>
              </a:rPr>
              <a:t>as</a:t>
            </a:r>
            <a:endParaRPr sz="2600">
              <a:latin typeface="Constantia"/>
              <a:cs typeface="Constantia"/>
            </a:endParaRPr>
          </a:p>
          <a:p>
            <a:pPr>
              <a:spcBef>
                <a:spcPts val="30"/>
              </a:spcBef>
              <a:buClr>
                <a:srgbClr val="0AD0D9"/>
              </a:buClr>
              <a:buFont typeface="Segoe UI Symbol"/>
              <a:buChar char="⚫"/>
            </a:pPr>
            <a:endParaRPr sz="3550">
              <a:latin typeface="Constantia"/>
              <a:cs typeface="Constantia"/>
            </a:endParaRPr>
          </a:p>
          <a:p>
            <a:pPr marL="285115" indent="-273050">
              <a:buClr>
                <a:srgbClr val="0AD0D9"/>
              </a:buClr>
              <a:buSzPct val="94230"/>
              <a:buFont typeface="Segoe UI Symbol"/>
              <a:buChar char="⚫"/>
              <a:tabLst>
                <a:tab pos="285750" algn="l"/>
              </a:tabLst>
            </a:pPr>
            <a:r>
              <a:rPr sz="2600" b="1" spc="-5" dirty="0">
                <a:solidFill>
                  <a:srgbClr val="FF0000"/>
                </a:solidFill>
                <a:latin typeface="Constantia"/>
                <a:cs typeface="Constantia"/>
              </a:rPr>
              <a:t>Job-shop</a:t>
            </a:r>
            <a:r>
              <a:rPr sz="2600" b="1" spc="-110" dirty="0">
                <a:solidFill>
                  <a:srgbClr val="FF0000"/>
                </a:solidFill>
                <a:latin typeface="Constantia"/>
                <a:cs typeface="Constantia"/>
              </a:rPr>
              <a:t> </a:t>
            </a:r>
            <a:r>
              <a:rPr sz="2600" b="1" spc="-5" dirty="0">
                <a:solidFill>
                  <a:srgbClr val="FF0000"/>
                </a:solidFill>
                <a:latin typeface="Constantia"/>
                <a:cs typeface="Constantia"/>
              </a:rPr>
              <a:t>production</a:t>
            </a:r>
            <a:endParaRPr sz="2600">
              <a:latin typeface="Constantia"/>
              <a:cs typeface="Constantia"/>
            </a:endParaRPr>
          </a:p>
          <a:p>
            <a:pPr marL="285115" indent="-273050">
              <a:spcBef>
                <a:spcPts val="630"/>
              </a:spcBef>
              <a:buClr>
                <a:srgbClr val="0AD0D9"/>
              </a:buClr>
              <a:buSzPct val="94230"/>
              <a:buFont typeface="Segoe UI Symbol"/>
              <a:buChar char="⚫"/>
              <a:tabLst>
                <a:tab pos="285750" algn="l"/>
              </a:tabLst>
            </a:pPr>
            <a:r>
              <a:rPr sz="2600" b="1" spc="-10" dirty="0">
                <a:solidFill>
                  <a:srgbClr val="FF0000"/>
                </a:solidFill>
                <a:latin typeface="Constantia"/>
                <a:cs typeface="Constantia"/>
              </a:rPr>
              <a:t>Batch</a:t>
            </a:r>
            <a:r>
              <a:rPr sz="2600" b="1" spc="-90" dirty="0">
                <a:solidFill>
                  <a:srgbClr val="FF0000"/>
                </a:solidFill>
                <a:latin typeface="Constantia"/>
                <a:cs typeface="Constantia"/>
              </a:rPr>
              <a:t> </a:t>
            </a:r>
            <a:r>
              <a:rPr sz="2600" b="1" spc="-5" dirty="0">
                <a:solidFill>
                  <a:srgbClr val="FF0000"/>
                </a:solidFill>
                <a:latin typeface="Constantia"/>
                <a:cs typeface="Constantia"/>
              </a:rPr>
              <a:t>production</a:t>
            </a:r>
            <a:endParaRPr sz="2600">
              <a:latin typeface="Constantia"/>
              <a:cs typeface="Constantia"/>
            </a:endParaRPr>
          </a:p>
          <a:p>
            <a:pPr marL="285115" indent="-273050">
              <a:spcBef>
                <a:spcPts val="625"/>
              </a:spcBef>
              <a:buClr>
                <a:srgbClr val="0AD0D9"/>
              </a:buClr>
              <a:buSzPct val="94230"/>
              <a:buFont typeface="Segoe UI Symbol"/>
              <a:buChar char="⚫"/>
              <a:tabLst>
                <a:tab pos="285750" algn="l"/>
              </a:tabLst>
            </a:pPr>
            <a:r>
              <a:rPr sz="2600" b="1" spc="-5" dirty="0">
                <a:solidFill>
                  <a:srgbClr val="FF0000"/>
                </a:solidFill>
                <a:latin typeface="Constantia"/>
                <a:cs typeface="Constantia"/>
              </a:rPr>
              <a:t>Mass</a:t>
            </a:r>
            <a:r>
              <a:rPr sz="2600" b="1" spc="-130" dirty="0">
                <a:solidFill>
                  <a:srgbClr val="FF0000"/>
                </a:solidFill>
                <a:latin typeface="Constantia"/>
                <a:cs typeface="Constantia"/>
              </a:rPr>
              <a:t> </a:t>
            </a:r>
            <a:r>
              <a:rPr sz="2600" b="1" dirty="0">
                <a:solidFill>
                  <a:srgbClr val="FF0000"/>
                </a:solidFill>
                <a:latin typeface="Constantia"/>
                <a:cs typeface="Constantia"/>
              </a:rPr>
              <a:t>and</a:t>
            </a:r>
            <a:r>
              <a:rPr sz="2600" b="1" spc="-5" dirty="0">
                <a:solidFill>
                  <a:srgbClr val="FF0000"/>
                </a:solidFill>
                <a:latin typeface="Constantia"/>
                <a:cs typeface="Constantia"/>
              </a:rPr>
              <a:t> Continuous</a:t>
            </a:r>
            <a:r>
              <a:rPr sz="2600" b="1" spc="-114" dirty="0">
                <a:solidFill>
                  <a:srgbClr val="FF0000"/>
                </a:solidFill>
                <a:latin typeface="Constantia"/>
                <a:cs typeface="Constantia"/>
              </a:rPr>
              <a:t> </a:t>
            </a:r>
            <a:r>
              <a:rPr sz="2600" b="1" spc="-5" dirty="0">
                <a:solidFill>
                  <a:srgbClr val="FF0000"/>
                </a:solidFill>
                <a:latin typeface="Constantia"/>
                <a:cs typeface="Constantia"/>
              </a:rPr>
              <a:t>production</a:t>
            </a:r>
            <a:r>
              <a:rPr sz="2600" b="1" spc="-110" dirty="0">
                <a:solidFill>
                  <a:srgbClr val="FF0000"/>
                </a:solidFill>
                <a:latin typeface="Constantia"/>
                <a:cs typeface="Constantia"/>
              </a:rPr>
              <a:t> </a:t>
            </a:r>
            <a:r>
              <a:rPr sz="2600" b="1" spc="-10" dirty="0">
                <a:solidFill>
                  <a:srgbClr val="FF0000"/>
                </a:solidFill>
                <a:latin typeface="Constantia"/>
                <a:cs typeface="Constantia"/>
              </a:rPr>
              <a:t>systems.</a:t>
            </a:r>
            <a:endParaRPr sz="2600">
              <a:latin typeface="Constantia"/>
              <a:cs typeface="Constantia"/>
            </a:endParaRPr>
          </a:p>
          <a:p>
            <a:pPr marL="285115" indent="-273050">
              <a:spcBef>
                <a:spcPts val="620"/>
              </a:spcBef>
              <a:buClr>
                <a:srgbClr val="0AD0D9"/>
              </a:buClr>
              <a:buSzPct val="94230"/>
              <a:buFont typeface="Segoe UI Symbol"/>
              <a:buChar char="⚫"/>
              <a:tabLst>
                <a:tab pos="285750" algn="l"/>
              </a:tabLst>
            </a:pPr>
            <a:r>
              <a:rPr sz="2600" b="1" spc="-5" dirty="0">
                <a:solidFill>
                  <a:srgbClr val="FF0000"/>
                </a:solidFill>
                <a:latin typeface="Constantia"/>
                <a:cs typeface="Constantia"/>
              </a:rPr>
              <a:t>Project</a:t>
            </a:r>
            <a:r>
              <a:rPr sz="2600" b="1" spc="-120" dirty="0">
                <a:solidFill>
                  <a:srgbClr val="FF0000"/>
                </a:solidFill>
                <a:latin typeface="Constantia"/>
                <a:cs typeface="Constantia"/>
              </a:rPr>
              <a:t> </a:t>
            </a:r>
            <a:r>
              <a:rPr sz="2600" b="1" dirty="0">
                <a:solidFill>
                  <a:srgbClr val="FF0000"/>
                </a:solidFill>
                <a:latin typeface="Constantia"/>
                <a:cs typeface="Constantia"/>
              </a:rPr>
              <a:t>type</a:t>
            </a:r>
            <a:endParaRPr sz="2600">
              <a:latin typeface="Constantia"/>
              <a:cs typeface="Constantia"/>
            </a:endParaRPr>
          </a:p>
        </p:txBody>
      </p:sp>
      <p:sp>
        <p:nvSpPr>
          <p:cNvPr id="4" name="Footer Placeholder 3">
            <a:extLst>
              <a:ext uri="{FF2B5EF4-FFF2-40B4-BE49-F238E27FC236}">
                <a16:creationId xmlns:a16="http://schemas.microsoft.com/office/drawing/2014/main" id="{1E28F4AC-99F6-2164-B83D-736765E27578}"/>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FEB9F-8B84-D899-FC72-EA26EDB54892}"/>
              </a:ext>
            </a:extLst>
          </p:cNvPr>
          <p:cNvSpPr>
            <a:spLocks noGrp="1"/>
          </p:cNvSpPr>
          <p:nvPr>
            <p:ph type="title"/>
          </p:nvPr>
        </p:nvSpPr>
        <p:spPr>
          <a:xfrm>
            <a:off x="743263" y="681037"/>
            <a:ext cx="10515600" cy="323304"/>
          </a:xfrm>
        </p:spPr>
        <p:txBody>
          <a:bodyPr>
            <a:normAutofit fontScale="90000"/>
          </a:bodyPr>
          <a:lstStyle/>
          <a:p>
            <a:r>
              <a:rPr lang="en-US" sz="3100" b="1" dirty="0">
                <a:effectLst/>
                <a:highlight>
                  <a:srgbClr val="FFFF00"/>
                </a:highlight>
                <a:latin typeface="Times New Roman" panose="02020603050405020304" pitchFamily="18" charset="0"/>
                <a:ea typeface="Times New Roman" panose="02020603050405020304" pitchFamily="18" charset="0"/>
              </a:rPr>
              <a:t>Functional areas of Management:</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FB7BB82-41C1-F1AD-1898-33C8D19ABF5F}"/>
              </a:ext>
            </a:extLst>
          </p:cNvPr>
          <p:cNvSpPr>
            <a:spLocks noGrp="1"/>
          </p:cNvSpPr>
          <p:nvPr>
            <p:ph idx="1"/>
          </p:nvPr>
        </p:nvSpPr>
        <p:spPr>
          <a:xfrm>
            <a:off x="838200" y="869430"/>
            <a:ext cx="10515600" cy="5307533"/>
          </a:xfrm>
        </p:spPr>
        <p:txBody>
          <a:bodyPr>
            <a:normAutofit fontScale="92500"/>
          </a:bodyPr>
          <a:lstStyle/>
          <a:p>
            <a:r>
              <a:rPr lang="en-US" sz="2400" dirty="0">
                <a:solidFill>
                  <a:srgbClr val="FF0000"/>
                </a:solidFill>
                <a:latin typeface="Algerian" panose="04020705040A02060702" pitchFamily="82" charset="0"/>
              </a:rPr>
              <a:t>Production: </a:t>
            </a:r>
            <a:r>
              <a:rPr lang="en-US" sz="2400" dirty="0">
                <a:latin typeface="Algerian" panose="04020705040A02060702" pitchFamily="82" charset="0"/>
              </a:rPr>
              <a:t>Production </a:t>
            </a:r>
            <a:r>
              <a:rPr lang="en-IN" sz="2400" dirty="0">
                <a:effectLst/>
                <a:latin typeface="Algerian" panose="04020705040A02060702" pitchFamily="82" charset="0"/>
                <a:ea typeface="Calibri" panose="020F0502020204030204" pitchFamily="34" charset="0"/>
                <a:cs typeface="Times New Roman" panose="02020603050405020304" pitchFamily="18" charset="0"/>
              </a:rPr>
              <a:t>is the process of converting input into output is called as production</a:t>
            </a:r>
            <a:r>
              <a:rPr lang="en-IN" sz="2400" dirty="0">
                <a:latin typeface="Algerian" panose="04020705040A02060702" pitchFamily="82" charset="0"/>
                <a:ea typeface="Calibri" panose="020F0502020204030204" pitchFamily="34" charset="0"/>
                <a:cs typeface="Times New Roman" panose="02020603050405020304" pitchFamily="18" charset="0"/>
              </a:rPr>
              <a:t>.</a:t>
            </a:r>
          </a:p>
          <a:p>
            <a:pPr marL="0" indent="0">
              <a:buNone/>
            </a:pPr>
            <a:endParaRPr lang="en-IN" sz="2400" dirty="0">
              <a:effectLst/>
              <a:latin typeface="Algerian" panose="04020705040A02060702" pitchFamily="82" charset="0"/>
              <a:ea typeface="Calibri" panose="020F0502020204030204" pitchFamily="34" charset="0"/>
              <a:cs typeface="Times New Roman" panose="02020603050405020304" pitchFamily="18" charset="0"/>
            </a:endParaRPr>
          </a:p>
          <a:p>
            <a:pPr marL="266700" marR="38100" indent="-254635">
              <a:lnSpc>
                <a:spcPct val="105000"/>
              </a:lnSpc>
              <a:spcBef>
                <a:spcPts val="430"/>
              </a:spcBef>
            </a:pPr>
            <a:r>
              <a:rPr lang="en-GB" sz="2400" spc="-15" dirty="0">
                <a:solidFill>
                  <a:srgbClr val="FF0000"/>
                </a:solidFill>
                <a:latin typeface="Algerian" panose="04020705040A02060702" pitchFamily="82" charset="0"/>
                <a:cs typeface="Calibri"/>
              </a:rPr>
              <a:t>Production </a:t>
            </a:r>
            <a:r>
              <a:rPr lang="en-GB" sz="2400" spc="-5" dirty="0">
                <a:latin typeface="Algerian" panose="04020705040A02060702" pitchFamily="82" charset="0"/>
                <a:cs typeface="Calibri"/>
              </a:rPr>
              <a:t>is the </a:t>
            </a:r>
            <a:r>
              <a:rPr lang="en-GB" sz="2400" spc="-10" dirty="0">
                <a:highlight>
                  <a:srgbClr val="FFFF00"/>
                </a:highlight>
                <a:latin typeface="Algerian" panose="04020705040A02060702" pitchFamily="82" charset="0"/>
                <a:cs typeface="Calibri"/>
              </a:rPr>
              <a:t>creation </a:t>
            </a:r>
            <a:r>
              <a:rPr lang="en-GB" sz="2400" spc="-5" dirty="0">
                <a:highlight>
                  <a:srgbClr val="FFFF00"/>
                </a:highlight>
                <a:latin typeface="Algerian" panose="04020705040A02060702" pitchFamily="82" charset="0"/>
                <a:cs typeface="Calibri"/>
              </a:rPr>
              <a:t>of </a:t>
            </a:r>
            <a:r>
              <a:rPr lang="en-GB" sz="2400" spc="-10" dirty="0">
                <a:highlight>
                  <a:srgbClr val="FFFF00"/>
                </a:highlight>
                <a:latin typeface="Algerian" panose="04020705040A02060702" pitchFamily="82" charset="0"/>
                <a:cs typeface="Calibri"/>
              </a:rPr>
              <a:t>goods </a:t>
            </a:r>
            <a:r>
              <a:rPr lang="en-GB" sz="2400" spc="-5" dirty="0">
                <a:highlight>
                  <a:srgbClr val="FFFF00"/>
                </a:highlight>
                <a:latin typeface="Algerian" panose="04020705040A02060702" pitchFamily="82" charset="0"/>
                <a:cs typeface="Calibri"/>
              </a:rPr>
              <a:t>and services </a:t>
            </a:r>
            <a:r>
              <a:rPr lang="en-GB" sz="2400" dirty="0">
                <a:highlight>
                  <a:srgbClr val="FFFF00"/>
                </a:highlight>
                <a:latin typeface="Algerian" panose="04020705040A02060702" pitchFamily="82" charset="0"/>
                <a:cs typeface="Calibri"/>
              </a:rPr>
              <a:t> </a:t>
            </a:r>
            <a:r>
              <a:rPr lang="en-GB" sz="2400" spc="-10" dirty="0">
                <a:latin typeface="Algerian" panose="04020705040A02060702" pitchFamily="82" charset="0"/>
                <a:cs typeface="Calibri"/>
              </a:rPr>
              <a:t>“Production</a:t>
            </a:r>
            <a:r>
              <a:rPr lang="en-GB" sz="2400" spc="50" dirty="0">
                <a:latin typeface="Algerian" panose="04020705040A02060702" pitchFamily="82" charset="0"/>
                <a:cs typeface="Calibri"/>
              </a:rPr>
              <a:t> </a:t>
            </a:r>
            <a:r>
              <a:rPr lang="en-GB" sz="2400" spc="-5" dirty="0">
                <a:latin typeface="Algerian" panose="04020705040A02060702" pitchFamily="82" charset="0"/>
                <a:cs typeface="Calibri"/>
              </a:rPr>
              <a:t>is</a:t>
            </a:r>
            <a:r>
              <a:rPr lang="en-GB" sz="2400" dirty="0">
                <a:latin typeface="Algerian" panose="04020705040A02060702" pitchFamily="82" charset="0"/>
                <a:cs typeface="Calibri"/>
              </a:rPr>
              <a:t> </a:t>
            </a:r>
            <a:r>
              <a:rPr lang="en-GB" sz="2400" spc="-5" dirty="0">
                <a:latin typeface="Algerian" panose="04020705040A02060702" pitchFamily="82" charset="0"/>
                <a:cs typeface="Calibri"/>
              </a:rPr>
              <a:t>the </a:t>
            </a:r>
            <a:r>
              <a:rPr lang="en-GB" sz="2400" spc="-20" dirty="0">
                <a:latin typeface="Algerian" panose="04020705040A02060702" pitchFamily="82" charset="0"/>
                <a:cs typeface="Calibri"/>
              </a:rPr>
              <a:t>organization</a:t>
            </a:r>
            <a:r>
              <a:rPr lang="en-GB" sz="2400" spc="-5" dirty="0">
                <a:latin typeface="Algerian" panose="04020705040A02060702" pitchFamily="82" charset="0"/>
                <a:cs typeface="Calibri"/>
              </a:rPr>
              <a:t> activity</a:t>
            </a:r>
            <a:r>
              <a:rPr lang="en-GB" sz="2400" spc="5" dirty="0">
                <a:latin typeface="Algerian" panose="04020705040A02060702" pitchFamily="82" charset="0"/>
                <a:cs typeface="Calibri"/>
              </a:rPr>
              <a:t> </a:t>
            </a:r>
            <a:r>
              <a:rPr lang="en-GB" sz="2400" spc="-10" dirty="0">
                <a:latin typeface="Algerian" panose="04020705040A02060702" pitchFamily="82" charset="0"/>
                <a:cs typeface="Calibri"/>
              </a:rPr>
              <a:t>of </a:t>
            </a:r>
            <a:r>
              <a:rPr lang="en-GB" sz="2400" spc="-5" dirty="0">
                <a:latin typeface="Algerian" panose="04020705040A02060702" pitchFamily="82" charset="0"/>
                <a:cs typeface="Calibri"/>
              </a:rPr>
              <a:t> </a:t>
            </a:r>
            <a:r>
              <a:rPr lang="en-GB" sz="2400" spc="-20" dirty="0">
                <a:solidFill>
                  <a:srgbClr val="00B050"/>
                </a:solidFill>
                <a:latin typeface="Algerian" panose="04020705040A02060702" pitchFamily="82" charset="0"/>
                <a:cs typeface="Calibri"/>
              </a:rPr>
              <a:t>transforming</a:t>
            </a:r>
            <a:r>
              <a:rPr lang="en-GB" sz="2400" spc="35" dirty="0">
                <a:solidFill>
                  <a:srgbClr val="00B050"/>
                </a:solidFill>
                <a:latin typeface="Algerian" panose="04020705040A02060702" pitchFamily="82" charset="0"/>
                <a:cs typeface="Calibri"/>
              </a:rPr>
              <a:t> </a:t>
            </a:r>
            <a:r>
              <a:rPr lang="en-GB" sz="2400" spc="-15" dirty="0">
                <a:solidFill>
                  <a:srgbClr val="00B050"/>
                </a:solidFill>
                <a:latin typeface="Algerian" panose="04020705040A02060702" pitchFamily="82" charset="0"/>
                <a:cs typeface="Calibri"/>
              </a:rPr>
              <a:t>resources</a:t>
            </a:r>
            <a:r>
              <a:rPr lang="en-GB" sz="2400" spc="25" dirty="0">
                <a:solidFill>
                  <a:srgbClr val="00B050"/>
                </a:solidFill>
                <a:latin typeface="Algerian" panose="04020705040A02060702" pitchFamily="82" charset="0"/>
                <a:cs typeface="Calibri"/>
              </a:rPr>
              <a:t> </a:t>
            </a:r>
            <a:r>
              <a:rPr lang="en-GB" sz="2400" spc="-20" dirty="0">
                <a:solidFill>
                  <a:srgbClr val="00B050"/>
                </a:solidFill>
                <a:latin typeface="Algerian" panose="04020705040A02060702" pitchFamily="82" charset="0"/>
                <a:cs typeface="Calibri"/>
              </a:rPr>
              <a:t>into</a:t>
            </a:r>
            <a:r>
              <a:rPr lang="en-GB" sz="2400" spc="20" dirty="0">
                <a:solidFill>
                  <a:srgbClr val="00B050"/>
                </a:solidFill>
                <a:latin typeface="Algerian" panose="04020705040A02060702" pitchFamily="82" charset="0"/>
                <a:cs typeface="Calibri"/>
              </a:rPr>
              <a:t> </a:t>
            </a:r>
            <a:r>
              <a:rPr lang="en-GB" sz="2400" spc="-10" dirty="0">
                <a:solidFill>
                  <a:srgbClr val="00B050"/>
                </a:solidFill>
                <a:latin typeface="Algerian" panose="04020705040A02060702" pitchFamily="82" charset="0"/>
                <a:cs typeface="Calibri"/>
              </a:rPr>
              <a:t>finished</a:t>
            </a:r>
            <a:r>
              <a:rPr lang="en-GB" sz="2400" spc="40" dirty="0">
                <a:solidFill>
                  <a:srgbClr val="00B050"/>
                </a:solidFill>
                <a:latin typeface="Algerian" panose="04020705040A02060702" pitchFamily="82" charset="0"/>
                <a:cs typeface="Calibri"/>
              </a:rPr>
              <a:t> </a:t>
            </a:r>
            <a:r>
              <a:rPr lang="en-GB" sz="2400" spc="-15" dirty="0">
                <a:solidFill>
                  <a:srgbClr val="00B050"/>
                </a:solidFill>
                <a:latin typeface="Algerian" panose="04020705040A02060702" pitchFamily="82" charset="0"/>
                <a:cs typeface="Calibri"/>
              </a:rPr>
              <a:t>products</a:t>
            </a:r>
            <a:r>
              <a:rPr lang="en-GB" sz="2400" spc="50" dirty="0">
                <a:solidFill>
                  <a:srgbClr val="00B050"/>
                </a:solidFill>
                <a:latin typeface="Algerian" panose="04020705040A02060702" pitchFamily="82" charset="0"/>
                <a:cs typeface="Calibri"/>
              </a:rPr>
              <a:t> </a:t>
            </a:r>
            <a:r>
              <a:rPr lang="en-GB" sz="2400" spc="-5" dirty="0">
                <a:solidFill>
                  <a:srgbClr val="00B050"/>
                </a:solidFill>
                <a:latin typeface="Algerian" panose="04020705040A02060702" pitchFamily="82" charset="0"/>
                <a:cs typeface="Calibri"/>
              </a:rPr>
              <a:t>in </a:t>
            </a:r>
            <a:r>
              <a:rPr lang="en-GB" sz="2400" spc="-620" dirty="0">
                <a:solidFill>
                  <a:srgbClr val="00B050"/>
                </a:solidFill>
                <a:latin typeface="Algerian" panose="04020705040A02060702" pitchFamily="82" charset="0"/>
                <a:cs typeface="Calibri"/>
              </a:rPr>
              <a:t> </a:t>
            </a:r>
            <a:r>
              <a:rPr lang="en-GB" sz="2400" spc="-5" dirty="0">
                <a:solidFill>
                  <a:srgbClr val="00B050"/>
                </a:solidFill>
                <a:latin typeface="Algerian" panose="04020705040A02060702" pitchFamily="82" charset="0"/>
                <a:cs typeface="Calibri"/>
              </a:rPr>
              <a:t>the</a:t>
            </a:r>
            <a:r>
              <a:rPr lang="en-GB" sz="2400" dirty="0">
                <a:solidFill>
                  <a:srgbClr val="00B050"/>
                </a:solidFill>
                <a:latin typeface="Algerian" panose="04020705040A02060702" pitchFamily="82" charset="0"/>
                <a:cs typeface="Calibri"/>
              </a:rPr>
              <a:t> </a:t>
            </a:r>
            <a:r>
              <a:rPr lang="en-GB" sz="2400" spc="-25" dirty="0">
                <a:solidFill>
                  <a:srgbClr val="00B050"/>
                </a:solidFill>
                <a:latin typeface="Algerian" panose="04020705040A02060702" pitchFamily="82" charset="0"/>
                <a:cs typeface="Calibri"/>
              </a:rPr>
              <a:t>form</a:t>
            </a:r>
            <a:r>
              <a:rPr lang="en-GB" sz="2400" spc="-5" dirty="0">
                <a:solidFill>
                  <a:srgbClr val="00B050"/>
                </a:solidFill>
                <a:latin typeface="Algerian" panose="04020705040A02060702" pitchFamily="82" charset="0"/>
                <a:cs typeface="Calibri"/>
              </a:rPr>
              <a:t> of </a:t>
            </a:r>
            <a:r>
              <a:rPr lang="en-GB" sz="2400" spc="-10" dirty="0">
                <a:solidFill>
                  <a:srgbClr val="00B050"/>
                </a:solidFill>
                <a:latin typeface="Algerian" panose="04020705040A02060702" pitchFamily="82" charset="0"/>
                <a:cs typeface="Calibri"/>
              </a:rPr>
              <a:t>goods</a:t>
            </a:r>
            <a:r>
              <a:rPr lang="en-GB" sz="2400" spc="20" dirty="0">
                <a:solidFill>
                  <a:srgbClr val="00B050"/>
                </a:solidFill>
                <a:latin typeface="Algerian" panose="04020705040A02060702" pitchFamily="82" charset="0"/>
                <a:cs typeface="Calibri"/>
              </a:rPr>
              <a:t> </a:t>
            </a:r>
            <a:r>
              <a:rPr lang="en-GB" sz="2400" spc="-5" dirty="0">
                <a:solidFill>
                  <a:srgbClr val="00B050"/>
                </a:solidFill>
                <a:latin typeface="Algerian" panose="04020705040A02060702" pitchFamily="82" charset="0"/>
                <a:cs typeface="Calibri"/>
              </a:rPr>
              <a:t>and</a:t>
            </a:r>
            <a:r>
              <a:rPr lang="en-GB" sz="2400" spc="10" dirty="0">
                <a:solidFill>
                  <a:srgbClr val="00B050"/>
                </a:solidFill>
                <a:latin typeface="Algerian" panose="04020705040A02060702" pitchFamily="82" charset="0"/>
                <a:cs typeface="Calibri"/>
              </a:rPr>
              <a:t> </a:t>
            </a:r>
            <a:r>
              <a:rPr lang="en-GB" sz="2400" spc="-30" dirty="0">
                <a:solidFill>
                  <a:srgbClr val="00B050"/>
                </a:solidFill>
                <a:latin typeface="Algerian" panose="04020705040A02060702" pitchFamily="82" charset="0"/>
                <a:cs typeface="Calibri"/>
              </a:rPr>
              <a:t>services</a:t>
            </a:r>
            <a:r>
              <a:rPr lang="en-GB" sz="2400" spc="-30" dirty="0">
                <a:latin typeface="Algerian" panose="04020705040A02060702" pitchFamily="82" charset="0"/>
                <a:cs typeface="Calibri"/>
              </a:rPr>
              <a:t>”.</a:t>
            </a:r>
            <a:endParaRPr lang="en-IN" sz="2400" dirty="0">
              <a:effectLst/>
              <a:latin typeface="Algerian" panose="04020705040A02060702" pitchFamily="82" charset="0"/>
              <a:ea typeface="Calibri" panose="020F0502020204030204" pitchFamily="34" charset="0"/>
              <a:cs typeface="Times New Roman" panose="02020603050405020304" pitchFamily="18" charset="0"/>
            </a:endParaRPr>
          </a:p>
          <a:p>
            <a:endParaRPr lang="en-IN" sz="2400" dirty="0">
              <a:solidFill>
                <a:srgbClr val="FF0000"/>
              </a:solidFill>
              <a:latin typeface="Algerian" panose="04020705040A02060702" pitchFamily="82" charset="0"/>
              <a:ea typeface="Calibri" panose="020F0502020204030204" pitchFamily="34" charset="0"/>
              <a:cs typeface="Times New Roman" panose="02020603050405020304" pitchFamily="18" charset="0"/>
            </a:endParaRPr>
          </a:p>
          <a:p>
            <a:r>
              <a:rPr lang="en-IN" sz="2400" dirty="0">
                <a:solidFill>
                  <a:srgbClr val="FF0000"/>
                </a:solidFill>
                <a:latin typeface="Algerian" panose="04020705040A02060702" pitchFamily="82" charset="0"/>
                <a:ea typeface="Calibri" panose="020F0502020204030204" pitchFamily="34" charset="0"/>
                <a:cs typeface="Times New Roman" panose="02020603050405020304" pitchFamily="18" charset="0"/>
              </a:rPr>
              <a:t>Michel R. Baye- </a:t>
            </a:r>
            <a:r>
              <a:rPr lang="en-IN" sz="2400" dirty="0">
                <a:latin typeface="Algerian" panose="04020705040A02060702" pitchFamily="82" charset="0"/>
                <a:ea typeface="Calibri" panose="020F0502020204030204" pitchFamily="34" charset="0"/>
                <a:cs typeface="Times New Roman" panose="02020603050405020304" pitchFamily="18" charset="0"/>
              </a:rPr>
              <a:t>“that function which defines the maximum amount of output that can be produced with a given set of inputs”.</a:t>
            </a:r>
          </a:p>
          <a:p>
            <a:endParaRPr lang="en-IN" sz="2400" dirty="0">
              <a:latin typeface="Algerian" panose="04020705040A02060702" pitchFamily="82" charset="0"/>
              <a:ea typeface="Calibri" panose="020F0502020204030204" pitchFamily="34" charset="0"/>
              <a:cs typeface="Times New Roman" panose="02020603050405020304" pitchFamily="18" charset="0"/>
            </a:endParaRPr>
          </a:p>
          <a:p>
            <a:r>
              <a:rPr lang="en-IN" sz="2400" dirty="0">
                <a:effectLst/>
                <a:latin typeface="Algerian" panose="04020705040A02060702" pitchFamily="82" charset="0"/>
                <a:ea typeface="Calibri" panose="020F0502020204030204" pitchFamily="34" charset="0"/>
                <a:cs typeface="Times New Roman" panose="02020603050405020304" pitchFamily="18" charset="0"/>
              </a:rPr>
              <a:t>It is a physical aspects</a:t>
            </a:r>
          </a:p>
          <a:p>
            <a:r>
              <a:rPr lang="en-IN" sz="2400" dirty="0">
                <a:latin typeface="Algerian" panose="04020705040A02060702" pitchFamily="82" charset="0"/>
                <a:ea typeface="Calibri" panose="020F0502020204030204" pitchFamily="34" charset="0"/>
                <a:cs typeface="Times New Roman" panose="02020603050405020304" pitchFamily="18" charset="0"/>
              </a:rPr>
              <a:t>Concern with engineer rather than manager</a:t>
            </a:r>
          </a:p>
          <a:p>
            <a:r>
              <a:rPr lang="en-IN" sz="2400" dirty="0">
                <a:latin typeface="Algerian" panose="04020705040A02060702" pitchFamily="82" charset="0"/>
                <a:ea typeface="Calibri" panose="020F0502020204030204" pitchFamily="34" charset="0"/>
                <a:cs typeface="Times New Roman" panose="02020603050405020304" pitchFamily="18" charset="0"/>
              </a:rPr>
              <a:t>Required technical knowledge</a:t>
            </a:r>
          </a:p>
          <a:p>
            <a:endParaRPr lang="en-IN" sz="2400" dirty="0">
              <a:latin typeface="Algerian" panose="04020705040A02060702" pitchFamily="82" charset="0"/>
              <a:ea typeface="Calibri" panose="020F0502020204030204" pitchFamily="34" charset="0"/>
              <a:cs typeface="Times New Roman" panose="02020603050405020304" pitchFamily="18" charset="0"/>
            </a:endParaRPr>
          </a:p>
          <a:p>
            <a:endParaRPr lang="en-IN" sz="2400" dirty="0">
              <a:effectLst/>
              <a:latin typeface="Algerian" panose="04020705040A02060702" pitchFamily="82" charset="0"/>
              <a:ea typeface="Calibri" panose="020F0502020204030204" pitchFamily="34"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AEFD8E0B-4835-1FB0-3D43-7C3315CB2A12}"/>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886560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1" y="590512"/>
            <a:ext cx="5487035" cy="690574"/>
          </a:xfrm>
          <a:prstGeom prst="rect">
            <a:avLst/>
          </a:prstGeom>
        </p:spPr>
        <p:txBody>
          <a:bodyPr vert="horz" wrap="square" lIns="0" tIns="13335" rIns="0" bIns="0" rtlCol="0" anchor="ctr">
            <a:spAutoFit/>
          </a:bodyPr>
          <a:lstStyle/>
          <a:p>
            <a:pPr marL="12700">
              <a:spcBef>
                <a:spcPts val="105"/>
              </a:spcBef>
            </a:pPr>
            <a:r>
              <a:rPr b="1" dirty="0">
                <a:solidFill>
                  <a:srgbClr val="FF0000"/>
                </a:solidFill>
                <a:latin typeface="Calibri"/>
                <a:cs typeface="Calibri"/>
              </a:rPr>
              <a:t>Job-Shop</a:t>
            </a:r>
            <a:r>
              <a:rPr b="1" spc="-75" dirty="0">
                <a:solidFill>
                  <a:srgbClr val="FF0000"/>
                </a:solidFill>
                <a:latin typeface="Calibri"/>
                <a:cs typeface="Calibri"/>
              </a:rPr>
              <a:t> </a:t>
            </a:r>
            <a:r>
              <a:rPr b="1" spc="-10" dirty="0">
                <a:solidFill>
                  <a:srgbClr val="FF0000"/>
                </a:solidFill>
                <a:latin typeface="Calibri"/>
                <a:cs typeface="Calibri"/>
              </a:rPr>
              <a:t>Production</a:t>
            </a:r>
          </a:p>
        </p:txBody>
      </p:sp>
      <p:sp>
        <p:nvSpPr>
          <p:cNvPr id="3" name="object 3"/>
          <p:cNvSpPr txBox="1"/>
          <p:nvPr/>
        </p:nvSpPr>
        <p:spPr>
          <a:xfrm>
            <a:off x="2059940" y="1655192"/>
            <a:ext cx="3709670" cy="422275"/>
          </a:xfrm>
          <a:prstGeom prst="rect">
            <a:avLst/>
          </a:prstGeom>
        </p:spPr>
        <p:txBody>
          <a:bodyPr vert="horz" wrap="square" lIns="0" tIns="13335" rIns="0" bIns="0" rtlCol="0">
            <a:spAutoFit/>
          </a:bodyPr>
          <a:lstStyle/>
          <a:p>
            <a:pPr marL="285115" indent="-273050">
              <a:spcBef>
                <a:spcPts val="105"/>
              </a:spcBef>
              <a:buClr>
                <a:srgbClr val="0AD0D9"/>
              </a:buClr>
              <a:buSzPct val="94230"/>
              <a:buFont typeface="Segoe UI Symbol"/>
              <a:buChar char="⚫"/>
              <a:tabLst>
                <a:tab pos="285750" algn="l"/>
                <a:tab pos="2101850" algn="l"/>
              </a:tabLst>
            </a:pPr>
            <a:r>
              <a:rPr sz="2600" spc="-10" dirty="0">
                <a:latin typeface="Constantia"/>
                <a:cs typeface="Constantia"/>
              </a:rPr>
              <a:t>Job-shop	production</a:t>
            </a:r>
            <a:endParaRPr sz="2600" dirty="0">
              <a:latin typeface="Constantia"/>
              <a:cs typeface="Constantia"/>
            </a:endParaRPr>
          </a:p>
        </p:txBody>
      </p:sp>
      <p:sp>
        <p:nvSpPr>
          <p:cNvPr id="4" name="object 4"/>
          <p:cNvSpPr txBox="1"/>
          <p:nvPr/>
        </p:nvSpPr>
        <p:spPr>
          <a:xfrm>
            <a:off x="2332737" y="2051127"/>
            <a:ext cx="3508375" cy="422909"/>
          </a:xfrm>
          <a:prstGeom prst="rect">
            <a:avLst/>
          </a:prstGeom>
        </p:spPr>
        <p:txBody>
          <a:bodyPr vert="horz" wrap="square" lIns="0" tIns="13335" rIns="0" bIns="0" rtlCol="0">
            <a:spAutoFit/>
          </a:bodyPr>
          <a:lstStyle/>
          <a:p>
            <a:pPr marL="12700">
              <a:spcBef>
                <a:spcPts val="105"/>
              </a:spcBef>
              <a:tabLst>
                <a:tab pos="2399665" algn="l"/>
                <a:tab pos="3190240" algn="l"/>
              </a:tabLst>
            </a:pPr>
            <a:r>
              <a:rPr sz="2600" spc="-5" dirty="0">
                <a:latin typeface="Constantia"/>
                <a:cs typeface="Constantia"/>
              </a:rPr>
              <a:t>manu</a:t>
            </a:r>
            <a:r>
              <a:rPr sz="2600" spc="-15" dirty="0">
                <a:latin typeface="Constantia"/>
                <a:cs typeface="Constantia"/>
              </a:rPr>
              <a:t>f</a:t>
            </a:r>
            <a:r>
              <a:rPr sz="2600" dirty="0">
                <a:latin typeface="Constantia"/>
                <a:cs typeface="Constantia"/>
              </a:rPr>
              <a:t>a</a:t>
            </a:r>
            <a:r>
              <a:rPr sz="2600" spc="-15" dirty="0">
                <a:latin typeface="Constantia"/>
                <a:cs typeface="Constantia"/>
              </a:rPr>
              <a:t>c</a:t>
            </a:r>
            <a:r>
              <a:rPr sz="2600" spc="-10" dirty="0">
                <a:latin typeface="Constantia"/>
                <a:cs typeface="Constantia"/>
              </a:rPr>
              <a:t>t</a:t>
            </a:r>
            <a:r>
              <a:rPr sz="2600" spc="-5" dirty="0">
                <a:latin typeface="Constantia"/>
                <a:cs typeface="Constantia"/>
              </a:rPr>
              <a:t>ur</a:t>
            </a:r>
            <a:r>
              <a:rPr sz="2600" spc="-15" dirty="0">
                <a:latin typeface="Constantia"/>
                <a:cs typeface="Constantia"/>
              </a:rPr>
              <a:t>i</a:t>
            </a:r>
            <a:r>
              <a:rPr sz="2600" spc="-5" dirty="0">
                <a:latin typeface="Constantia"/>
                <a:cs typeface="Constantia"/>
              </a:rPr>
              <a:t>n</a:t>
            </a:r>
            <a:r>
              <a:rPr sz="2600" dirty="0">
                <a:latin typeface="Constantia"/>
                <a:cs typeface="Constantia"/>
              </a:rPr>
              <a:t>g	</a:t>
            </a:r>
            <a:r>
              <a:rPr sz="2600" dirty="0">
                <a:highlight>
                  <a:srgbClr val="FFFF00"/>
                </a:highlight>
                <a:latin typeface="Constantia"/>
                <a:cs typeface="Constantia"/>
              </a:rPr>
              <a:t>o</a:t>
            </a:r>
            <a:r>
              <a:rPr sz="2600" spc="-10" dirty="0">
                <a:highlight>
                  <a:srgbClr val="FFFF00"/>
                </a:highlight>
                <a:latin typeface="Constantia"/>
                <a:cs typeface="Constantia"/>
              </a:rPr>
              <a:t>n</a:t>
            </a:r>
            <a:r>
              <a:rPr sz="2600" dirty="0">
                <a:highlight>
                  <a:srgbClr val="FFFF00"/>
                </a:highlight>
                <a:latin typeface="Constantia"/>
                <a:cs typeface="Constantia"/>
              </a:rPr>
              <a:t>e</a:t>
            </a:r>
            <a:r>
              <a:rPr sz="2600" dirty="0">
                <a:latin typeface="Constantia"/>
                <a:cs typeface="Constantia"/>
              </a:rPr>
              <a:t>	</a:t>
            </a:r>
            <a:r>
              <a:rPr sz="2600" spc="-5" dirty="0">
                <a:latin typeface="Constantia"/>
                <a:cs typeface="Constantia"/>
              </a:rPr>
              <a:t>or</a:t>
            </a:r>
            <a:endParaRPr sz="2600" dirty="0">
              <a:latin typeface="Constantia"/>
              <a:cs typeface="Constantia"/>
            </a:endParaRPr>
          </a:p>
        </p:txBody>
      </p:sp>
      <p:sp>
        <p:nvSpPr>
          <p:cNvPr id="5" name="object 5"/>
          <p:cNvSpPr txBox="1"/>
          <p:nvPr/>
        </p:nvSpPr>
        <p:spPr>
          <a:xfrm>
            <a:off x="6071743" y="1655191"/>
            <a:ext cx="4068445" cy="819150"/>
          </a:xfrm>
          <a:prstGeom prst="rect">
            <a:avLst/>
          </a:prstGeom>
        </p:spPr>
        <p:txBody>
          <a:bodyPr vert="horz" wrap="square" lIns="0" tIns="13335" rIns="0" bIns="0" rtlCol="0">
            <a:spAutoFit/>
          </a:bodyPr>
          <a:lstStyle/>
          <a:p>
            <a:pPr marL="12700" marR="5080" indent="224154">
              <a:spcBef>
                <a:spcPts val="105"/>
              </a:spcBef>
              <a:tabLst>
                <a:tab pos="771525" algn="l"/>
                <a:tab pos="1225550" algn="l"/>
                <a:tab pos="2236470" algn="l"/>
                <a:tab pos="2791460" algn="l"/>
                <a:tab pos="3714750" algn="l"/>
              </a:tabLst>
            </a:pPr>
            <a:r>
              <a:rPr sz="2600" spc="-15" dirty="0">
                <a:latin typeface="Constantia"/>
                <a:cs typeface="Constantia"/>
              </a:rPr>
              <a:t>a</a:t>
            </a:r>
            <a:r>
              <a:rPr sz="2600" spc="-40" dirty="0">
                <a:latin typeface="Constantia"/>
                <a:cs typeface="Constantia"/>
              </a:rPr>
              <a:t>r</a:t>
            </a:r>
            <a:r>
              <a:rPr sz="2600" dirty="0">
                <a:latin typeface="Constantia"/>
                <a:cs typeface="Constantia"/>
              </a:rPr>
              <a:t>e		</a:t>
            </a:r>
            <a:r>
              <a:rPr sz="2600" spc="-5" dirty="0">
                <a:latin typeface="Constantia"/>
                <a:cs typeface="Constantia"/>
              </a:rPr>
              <a:t>cha</a:t>
            </a:r>
            <a:r>
              <a:rPr sz="2600" spc="-45" dirty="0">
                <a:latin typeface="Constantia"/>
                <a:cs typeface="Constantia"/>
              </a:rPr>
              <a:t>r</a:t>
            </a:r>
            <a:r>
              <a:rPr sz="2600" dirty="0">
                <a:latin typeface="Constantia"/>
                <a:cs typeface="Constantia"/>
              </a:rPr>
              <a:t>ac</a:t>
            </a:r>
            <a:r>
              <a:rPr sz="2600" spc="-35" dirty="0">
                <a:latin typeface="Constantia"/>
                <a:cs typeface="Constantia"/>
              </a:rPr>
              <a:t>t</a:t>
            </a:r>
            <a:r>
              <a:rPr sz="2600" dirty="0">
                <a:latin typeface="Constantia"/>
                <a:cs typeface="Constantia"/>
              </a:rPr>
              <a:t>eri</a:t>
            </a:r>
            <a:r>
              <a:rPr sz="2600" spc="-35" dirty="0">
                <a:latin typeface="Constantia"/>
                <a:cs typeface="Constantia"/>
              </a:rPr>
              <a:t>z</a:t>
            </a:r>
            <a:r>
              <a:rPr sz="2600" dirty="0">
                <a:latin typeface="Constantia"/>
                <a:cs typeface="Constantia"/>
              </a:rPr>
              <a:t>ed	</a:t>
            </a:r>
            <a:r>
              <a:rPr sz="2600" spc="-25" dirty="0">
                <a:latin typeface="Constantia"/>
                <a:cs typeface="Constantia"/>
              </a:rPr>
              <a:t>by  </a:t>
            </a:r>
            <a:r>
              <a:rPr sz="2600" spc="-30" dirty="0">
                <a:highlight>
                  <a:srgbClr val="FFFF00"/>
                </a:highlight>
                <a:latin typeface="Constantia"/>
                <a:cs typeface="Constantia"/>
              </a:rPr>
              <a:t>f</a:t>
            </a:r>
            <a:r>
              <a:rPr sz="2600" dirty="0">
                <a:highlight>
                  <a:srgbClr val="FFFF00"/>
                </a:highlight>
                <a:latin typeface="Constantia"/>
                <a:cs typeface="Constantia"/>
              </a:rPr>
              <a:t>ew	</a:t>
            </a:r>
            <a:r>
              <a:rPr sz="2600" spc="-5" dirty="0">
                <a:highlight>
                  <a:srgbClr val="FFFF00"/>
                </a:highlight>
                <a:latin typeface="Constantia"/>
                <a:cs typeface="Constantia"/>
              </a:rPr>
              <a:t>quant</a:t>
            </a:r>
            <a:r>
              <a:rPr sz="2600" spc="-20" dirty="0">
                <a:highlight>
                  <a:srgbClr val="FFFF00"/>
                </a:highlight>
                <a:latin typeface="Constantia"/>
                <a:cs typeface="Constantia"/>
              </a:rPr>
              <a:t>i</a:t>
            </a:r>
            <a:r>
              <a:rPr sz="2600" spc="-5" dirty="0">
                <a:highlight>
                  <a:srgbClr val="FFFF00"/>
                </a:highlight>
                <a:latin typeface="Constantia"/>
                <a:cs typeface="Constantia"/>
              </a:rPr>
              <a:t>t</a:t>
            </a:r>
            <a:r>
              <a:rPr sz="2600" dirty="0">
                <a:highlight>
                  <a:srgbClr val="FFFF00"/>
                </a:highlight>
                <a:latin typeface="Constantia"/>
                <a:cs typeface="Constantia"/>
              </a:rPr>
              <a:t>y</a:t>
            </a:r>
            <a:r>
              <a:rPr sz="2600" dirty="0">
                <a:latin typeface="Constantia"/>
                <a:cs typeface="Constantia"/>
              </a:rPr>
              <a:t>	</a:t>
            </a:r>
            <a:r>
              <a:rPr sz="2600" spc="-5" dirty="0">
                <a:latin typeface="Constantia"/>
                <a:cs typeface="Constantia"/>
              </a:rPr>
              <a:t>o</a:t>
            </a:r>
            <a:r>
              <a:rPr sz="2600" dirty="0">
                <a:latin typeface="Constantia"/>
                <a:cs typeface="Constantia"/>
              </a:rPr>
              <a:t>f	p</a:t>
            </a:r>
            <a:r>
              <a:rPr sz="2600" spc="-50" dirty="0">
                <a:latin typeface="Constantia"/>
                <a:cs typeface="Constantia"/>
              </a:rPr>
              <a:t>r</a:t>
            </a:r>
            <a:r>
              <a:rPr sz="2600" dirty="0">
                <a:latin typeface="Constantia"/>
                <a:cs typeface="Constantia"/>
              </a:rPr>
              <a:t>od</a:t>
            </a:r>
            <a:r>
              <a:rPr sz="2600" spc="5" dirty="0">
                <a:latin typeface="Constantia"/>
                <a:cs typeface="Constantia"/>
              </a:rPr>
              <a:t>u</a:t>
            </a:r>
            <a:r>
              <a:rPr sz="2600" spc="-15" dirty="0">
                <a:latin typeface="Constantia"/>
                <a:cs typeface="Constantia"/>
              </a:rPr>
              <a:t>c</a:t>
            </a:r>
            <a:r>
              <a:rPr sz="2600" spc="-10" dirty="0">
                <a:latin typeface="Constantia"/>
                <a:cs typeface="Constantia"/>
              </a:rPr>
              <a:t>t</a:t>
            </a:r>
            <a:r>
              <a:rPr sz="2600" dirty="0">
                <a:latin typeface="Constantia"/>
                <a:cs typeface="Constantia"/>
              </a:rPr>
              <a:t>s</a:t>
            </a:r>
          </a:p>
        </p:txBody>
      </p:sp>
      <p:sp>
        <p:nvSpPr>
          <p:cNvPr id="6" name="object 6"/>
          <p:cNvSpPr txBox="1"/>
          <p:nvPr/>
        </p:nvSpPr>
        <p:spPr>
          <a:xfrm>
            <a:off x="2059941" y="2447925"/>
            <a:ext cx="8081009" cy="2562860"/>
          </a:xfrm>
          <a:prstGeom prst="rect">
            <a:avLst/>
          </a:prstGeom>
        </p:spPr>
        <p:txBody>
          <a:bodyPr vert="horz" wrap="square" lIns="0" tIns="13335" rIns="0" bIns="0" rtlCol="0">
            <a:spAutoFit/>
          </a:bodyPr>
          <a:lstStyle/>
          <a:p>
            <a:pPr marL="285115" marR="20955">
              <a:spcBef>
                <a:spcPts val="105"/>
              </a:spcBef>
              <a:tabLst>
                <a:tab pos="1751330" algn="l"/>
                <a:tab pos="2475865" algn="l"/>
                <a:tab pos="4015104" algn="l"/>
                <a:tab pos="4486275" algn="l"/>
                <a:tab pos="5129530" algn="l"/>
                <a:tab pos="5775325" algn="l"/>
                <a:tab pos="7771130" algn="l"/>
              </a:tabLst>
            </a:pPr>
            <a:r>
              <a:rPr sz="2600" spc="-5" dirty="0">
                <a:latin typeface="Constantia"/>
                <a:cs typeface="Constantia"/>
              </a:rPr>
              <a:t>de</a:t>
            </a:r>
            <a:r>
              <a:rPr sz="2600" dirty="0">
                <a:latin typeface="Constantia"/>
                <a:cs typeface="Constantia"/>
              </a:rPr>
              <a:t>s</a:t>
            </a:r>
            <a:r>
              <a:rPr sz="2600" spc="-5" dirty="0">
                <a:latin typeface="Constantia"/>
                <a:cs typeface="Constantia"/>
              </a:rPr>
              <a:t>igne</a:t>
            </a:r>
            <a:r>
              <a:rPr sz="2600" dirty="0">
                <a:latin typeface="Constantia"/>
                <a:cs typeface="Constantia"/>
              </a:rPr>
              <a:t>d	and	p</a:t>
            </a:r>
            <a:r>
              <a:rPr sz="2600" spc="-45" dirty="0">
                <a:latin typeface="Constantia"/>
                <a:cs typeface="Constantia"/>
              </a:rPr>
              <a:t>r</a:t>
            </a:r>
            <a:r>
              <a:rPr sz="2600" dirty="0">
                <a:latin typeface="Constantia"/>
                <a:cs typeface="Constantia"/>
              </a:rPr>
              <a:t>odu</a:t>
            </a:r>
            <a:r>
              <a:rPr sz="2600" spc="-50" dirty="0">
                <a:latin typeface="Constantia"/>
                <a:cs typeface="Constantia"/>
              </a:rPr>
              <a:t>c</a:t>
            </a:r>
            <a:r>
              <a:rPr sz="2600" dirty="0">
                <a:latin typeface="Constantia"/>
                <a:cs typeface="Constantia"/>
              </a:rPr>
              <a:t>ed	</a:t>
            </a:r>
            <a:r>
              <a:rPr sz="2600" spc="-15" dirty="0">
                <a:latin typeface="Constantia"/>
                <a:cs typeface="Constantia"/>
              </a:rPr>
              <a:t>a</a:t>
            </a:r>
            <a:r>
              <a:rPr sz="2600" dirty="0">
                <a:latin typeface="Constantia"/>
                <a:cs typeface="Constantia"/>
              </a:rPr>
              <a:t>s	</a:t>
            </a:r>
            <a:r>
              <a:rPr sz="2600" spc="-20" dirty="0">
                <a:latin typeface="Constantia"/>
                <a:cs typeface="Constantia"/>
              </a:rPr>
              <a:t>p</a:t>
            </a:r>
            <a:r>
              <a:rPr sz="2600" dirty="0">
                <a:latin typeface="Constantia"/>
                <a:cs typeface="Constantia"/>
              </a:rPr>
              <a:t>er	</a:t>
            </a:r>
            <a:r>
              <a:rPr sz="2600" spc="-5" dirty="0">
                <a:latin typeface="Constantia"/>
                <a:cs typeface="Constantia"/>
              </a:rPr>
              <a:t>th</a:t>
            </a:r>
            <a:r>
              <a:rPr sz="2600" dirty="0">
                <a:latin typeface="Constantia"/>
                <a:cs typeface="Constantia"/>
              </a:rPr>
              <a:t>e	</a:t>
            </a:r>
            <a:r>
              <a:rPr sz="2600" spc="-10" dirty="0">
                <a:latin typeface="Constantia"/>
                <a:cs typeface="Constantia"/>
              </a:rPr>
              <a:t>s</a:t>
            </a:r>
            <a:r>
              <a:rPr sz="2600" spc="-20" dirty="0">
                <a:latin typeface="Constantia"/>
                <a:cs typeface="Constantia"/>
              </a:rPr>
              <a:t>p</a:t>
            </a:r>
            <a:r>
              <a:rPr sz="2600" dirty="0">
                <a:latin typeface="Constantia"/>
                <a:cs typeface="Constantia"/>
              </a:rPr>
              <a:t>eci</a:t>
            </a:r>
            <a:r>
              <a:rPr sz="2600" spc="45" dirty="0">
                <a:latin typeface="Constantia"/>
                <a:cs typeface="Constantia"/>
              </a:rPr>
              <a:t>f</a:t>
            </a:r>
            <a:r>
              <a:rPr sz="2600" spc="-5" dirty="0">
                <a:latin typeface="Constantia"/>
                <a:cs typeface="Constantia"/>
              </a:rPr>
              <a:t>icati</a:t>
            </a:r>
            <a:r>
              <a:rPr sz="2600" spc="-15" dirty="0">
                <a:latin typeface="Constantia"/>
                <a:cs typeface="Constantia"/>
              </a:rPr>
              <a:t>o</a:t>
            </a:r>
            <a:r>
              <a:rPr sz="2600" dirty="0">
                <a:latin typeface="Constantia"/>
                <a:cs typeface="Constantia"/>
              </a:rPr>
              <a:t>n	</a:t>
            </a:r>
            <a:r>
              <a:rPr sz="2600" spc="-5" dirty="0">
                <a:latin typeface="Constantia"/>
                <a:cs typeface="Constantia"/>
              </a:rPr>
              <a:t>of  c</a:t>
            </a:r>
            <a:r>
              <a:rPr sz="2600" spc="5" dirty="0">
                <a:latin typeface="Constantia"/>
                <a:cs typeface="Constantia"/>
              </a:rPr>
              <a:t>u</a:t>
            </a:r>
            <a:r>
              <a:rPr sz="2600" dirty="0">
                <a:latin typeface="Constantia"/>
                <a:cs typeface="Constantia"/>
              </a:rPr>
              <a:t>s</a:t>
            </a:r>
            <a:r>
              <a:rPr sz="2600" spc="-30" dirty="0">
                <a:latin typeface="Constantia"/>
                <a:cs typeface="Constantia"/>
              </a:rPr>
              <a:t>t</a:t>
            </a:r>
            <a:r>
              <a:rPr sz="2600" dirty="0">
                <a:latin typeface="Constantia"/>
                <a:cs typeface="Constantia"/>
              </a:rPr>
              <a:t>o</a:t>
            </a:r>
            <a:r>
              <a:rPr sz="2600" spc="-10" dirty="0">
                <a:latin typeface="Constantia"/>
                <a:cs typeface="Constantia"/>
              </a:rPr>
              <a:t>m</a:t>
            </a:r>
            <a:r>
              <a:rPr sz="2600" dirty="0">
                <a:latin typeface="Constantia"/>
                <a:cs typeface="Constantia"/>
              </a:rPr>
              <a:t>ers</a:t>
            </a:r>
            <a:r>
              <a:rPr sz="2600" spc="-160" dirty="0">
                <a:latin typeface="Constantia"/>
                <a:cs typeface="Constantia"/>
              </a:rPr>
              <a:t> </a:t>
            </a:r>
            <a:r>
              <a:rPr sz="2600" dirty="0">
                <a:latin typeface="Constantia"/>
                <a:cs typeface="Constantia"/>
              </a:rPr>
              <a:t>within</a:t>
            </a:r>
            <a:r>
              <a:rPr sz="2600" spc="-95" dirty="0">
                <a:latin typeface="Constantia"/>
                <a:cs typeface="Constantia"/>
              </a:rPr>
              <a:t> </a:t>
            </a:r>
            <a:r>
              <a:rPr sz="2600" dirty="0">
                <a:latin typeface="Constantia"/>
                <a:cs typeface="Constantia"/>
              </a:rPr>
              <a:t>p</a:t>
            </a:r>
            <a:r>
              <a:rPr sz="2600" spc="-45" dirty="0">
                <a:latin typeface="Constantia"/>
                <a:cs typeface="Constantia"/>
              </a:rPr>
              <a:t>r</a:t>
            </a:r>
            <a:r>
              <a:rPr sz="2600" dirty="0">
                <a:latin typeface="Constantia"/>
                <a:cs typeface="Constantia"/>
              </a:rPr>
              <a:t>e</a:t>
            </a:r>
            <a:r>
              <a:rPr sz="2600" spc="50" dirty="0">
                <a:latin typeface="Constantia"/>
                <a:cs typeface="Constantia"/>
              </a:rPr>
              <a:t>f</a:t>
            </a:r>
            <a:r>
              <a:rPr sz="2600" spc="-5" dirty="0">
                <a:latin typeface="Constantia"/>
                <a:cs typeface="Constantia"/>
              </a:rPr>
              <a:t>i</a:t>
            </a:r>
            <a:r>
              <a:rPr sz="2600" spc="-70" dirty="0">
                <a:latin typeface="Constantia"/>
                <a:cs typeface="Constantia"/>
              </a:rPr>
              <a:t>x</a:t>
            </a:r>
            <a:r>
              <a:rPr sz="2600" dirty="0">
                <a:latin typeface="Constantia"/>
                <a:cs typeface="Constantia"/>
              </a:rPr>
              <a:t>ed</a:t>
            </a:r>
            <a:r>
              <a:rPr sz="2600" spc="-15" dirty="0">
                <a:latin typeface="Constantia"/>
                <a:cs typeface="Constantia"/>
              </a:rPr>
              <a:t> </a:t>
            </a:r>
            <a:r>
              <a:rPr sz="2600" spc="-5" dirty="0">
                <a:latin typeface="Constantia"/>
                <a:cs typeface="Constantia"/>
              </a:rPr>
              <a:t>tim</a:t>
            </a:r>
            <a:r>
              <a:rPr sz="2600" dirty="0">
                <a:latin typeface="Constantia"/>
                <a:cs typeface="Constantia"/>
              </a:rPr>
              <a:t>e</a:t>
            </a:r>
            <a:r>
              <a:rPr sz="2600" spc="-140" dirty="0">
                <a:latin typeface="Constantia"/>
                <a:cs typeface="Constantia"/>
              </a:rPr>
              <a:t> </a:t>
            </a:r>
            <a:r>
              <a:rPr sz="2600" dirty="0">
                <a:latin typeface="Constantia"/>
                <a:cs typeface="Constantia"/>
              </a:rPr>
              <a:t>and</a:t>
            </a:r>
            <a:r>
              <a:rPr sz="2600" spc="-75" dirty="0">
                <a:latin typeface="Constantia"/>
                <a:cs typeface="Constantia"/>
              </a:rPr>
              <a:t> </a:t>
            </a:r>
            <a:r>
              <a:rPr sz="2600" spc="-55" dirty="0">
                <a:latin typeface="Constantia"/>
                <a:cs typeface="Constantia"/>
              </a:rPr>
              <a:t>c</a:t>
            </a:r>
            <a:r>
              <a:rPr sz="2600" dirty="0">
                <a:latin typeface="Constantia"/>
                <a:cs typeface="Constantia"/>
              </a:rPr>
              <a:t>ost.</a:t>
            </a:r>
          </a:p>
          <a:p>
            <a:pPr marL="285115" marR="12700" indent="-273050">
              <a:spcBef>
                <a:spcPts val="620"/>
              </a:spcBef>
              <a:buClr>
                <a:srgbClr val="0AD0D9"/>
              </a:buClr>
              <a:buSzPct val="94230"/>
              <a:buFont typeface="Segoe UI Symbol"/>
              <a:buChar char="⚫"/>
              <a:tabLst>
                <a:tab pos="285750" algn="l"/>
                <a:tab pos="3144520" algn="l"/>
                <a:tab pos="4693285" algn="l"/>
                <a:tab pos="5358130" algn="l"/>
                <a:tab pos="5711190" algn="l"/>
              </a:tabLst>
            </a:pPr>
            <a:r>
              <a:rPr sz="2600" dirty="0">
                <a:latin typeface="Constantia"/>
                <a:cs typeface="Constantia"/>
              </a:rPr>
              <a:t>The</a:t>
            </a:r>
            <a:r>
              <a:rPr sz="2600" spc="350" dirty="0">
                <a:latin typeface="Constantia"/>
                <a:cs typeface="Constantia"/>
              </a:rPr>
              <a:t> </a:t>
            </a:r>
            <a:r>
              <a:rPr sz="2600" spc="-5" dirty="0">
                <a:latin typeface="Constantia"/>
                <a:cs typeface="Constantia"/>
              </a:rPr>
              <a:t>distinguishing	</a:t>
            </a:r>
            <a:r>
              <a:rPr sz="2600" spc="-10" dirty="0">
                <a:latin typeface="Constantia"/>
                <a:cs typeface="Constantia"/>
              </a:rPr>
              <a:t>feature</a:t>
            </a:r>
            <a:r>
              <a:rPr sz="2600" spc="345" dirty="0">
                <a:latin typeface="Constantia"/>
                <a:cs typeface="Constantia"/>
              </a:rPr>
              <a:t> </a:t>
            </a:r>
            <a:r>
              <a:rPr sz="2600" dirty="0">
                <a:latin typeface="Constantia"/>
                <a:cs typeface="Constantia"/>
              </a:rPr>
              <a:t>of	</a:t>
            </a:r>
            <a:r>
              <a:rPr sz="2600" spc="-5" dirty="0">
                <a:latin typeface="Constantia"/>
                <a:cs typeface="Constantia"/>
              </a:rPr>
              <a:t>this	</a:t>
            </a:r>
            <a:r>
              <a:rPr sz="2600" spc="-10" dirty="0">
                <a:highlight>
                  <a:srgbClr val="FFFF00"/>
                </a:highlight>
                <a:latin typeface="Constantia"/>
                <a:cs typeface="Constantia"/>
              </a:rPr>
              <a:t>is	</a:t>
            </a:r>
            <a:r>
              <a:rPr sz="2600" spc="-25" dirty="0">
                <a:highlight>
                  <a:srgbClr val="FFFF00"/>
                </a:highlight>
                <a:latin typeface="Constantia"/>
                <a:cs typeface="Constantia"/>
              </a:rPr>
              <a:t>low</a:t>
            </a:r>
            <a:r>
              <a:rPr sz="2600" spc="305" dirty="0">
                <a:highlight>
                  <a:srgbClr val="FFFF00"/>
                </a:highlight>
                <a:latin typeface="Constantia"/>
                <a:cs typeface="Constantia"/>
              </a:rPr>
              <a:t> </a:t>
            </a:r>
            <a:r>
              <a:rPr sz="2600" spc="-15" dirty="0">
                <a:highlight>
                  <a:srgbClr val="FFFF00"/>
                </a:highlight>
                <a:latin typeface="Constantia"/>
                <a:cs typeface="Constantia"/>
              </a:rPr>
              <a:t>volume</a:t>
            </a:r>
            <a:r>
              <a:rPr sz="2600" spc="295" dirty="0">
                <a:highlight>
                  <a:srgbClr val="FFFF00"/>
                </a:highlight>
                <a:latin typeface="Constantia"/>
                <a:cs typeface="Constantia"/>
              </a:rPr>
              <a:t> </a:t>
            </a:r>
            <a:r>
              <a:rPr sz="2600" spc="-10" dirty="0">
                <a:highlight>
                  <a:srgbClr val="FFFF00"/>
                </a:highlight>
                <a:latin typeface="Constantia"/>
                <a:cs typeface="Constantia"/>
              </a:rPr>
              <a:t>and </a:t>
            </a:r>
            <a:r>
              <a:rPr sz="2600" spc="-635" dirty="0">
                <a:highlight>
                  <a:srgbClr val="FFFF00"/>
                </a:highlight>
                <a:latin typeface="Constantia"/>
                <a:cs typeface="Constantia"/>
              </a:rPr>
              <a:t> </a:t>
            </a:r>
            <a:r>
              <a:rPr sz="2600" spc="-5" dirty="0">
                <a:highlight>
                  <a:srgbClr val="FFFF00"/>
                </a:highlight>
                <a:latin typeface="Constantia"/>
                <a:cs typeface="Constantia"/>
              </a:rPr>
              <a:t>high</a:t>
            </a:r>
            <a:r>
              <a:rPr sz="2600" spc="-120" dirty="0">
                <a:highlight>
                  <a:srgbClr val="FFFF00"/>
                </a:highlight>
                <a:latin typeface="Constantia"/>
                <a:cs typeface="Constantia"/>
              </a:rPr>
              <a:t> </a:t>
            </a:r>
            <a:r>
              <a:rPr sz="2600" spc="-5" dirty="0">
                <a:highlight>
                  <a:srgbClr val="FFFF00"/>
                </a:highlight>
                <a:latin typeface="Constantia"/>
                <a:cs typeface="Constantia"/>
              </a:rPr>
              <a:t>variety</a:t>
            </a:r>
            <a:r>
              <a:rPr sz="2600" spc="-140" dirty="0">
                <a:highlight>
                  <a:srgbClr val="FFFF00"/>
                </a:highlight>
                <a:latin typeface="Constantia"/>
                <a:cs typeface="Constantia"/>
              </a:rPr>
              <a:t> </a:t>
            </a:r>
            <a:r>
              <a:rPr sz="2600" spc="-5" dirty="0">
                <a:highlight>
                  <a:srgbClr val="FFFF00"/>
                </a:highlight>
                <a:latin typeface="Constantia"/>
                <a:cs typeface="Constantia"/>
              </a:rPr>
              <a:t>of</a:t>
            </a:r>
            <a:r>
              <a:rPr sz="2600" spc="20" dirty="0">
                <a:highlight>
                  <a:srgbClr val="FFFF00"/>
                </a:highlight>
                <a:latin typeface="Constantia"/>
                <a:cs typeface="Constantia"/>
              </a:rPr>
              <a:t> </a:t>
            </a:r>
            <a:r>
              <a:rPr sz="2600" spc="-10" dirty="0">
                <a:highlight>
                  <a:srgbClr val="FFFF00"/>
                </a:highlight>
                <a:latin typeface="Constantia"/>
                <a:cs typeface="Constantia"/>
              </a:rPr>
              <a:t>products.</a:t>
            </a:r>
            <a:endParaRPr sz="2600" dirty="0">
              <a:highlight>
                <a:srgbClr val="FFFF00"/>
              </a:highlight>
              <a:latin typeface="Constantia"/>
              <a:cs typeface="Constantia"/>
            </a:endParaRPr>
          </a:p>
          <a:p>
            <a:pPr marL="285115" marR="5080" indent="-273050">
              <a:spcBef>
                <a:spcPts val="630"/>
              </a:spcBef>
              <a:buClr>
                <a:srgbClr val="0AD0D9"/>
              </a:buClr>
              <a:buSzPct val="94230"/>
              <a:buFont typeface="Segoe UI Symbol"/>
              <a:buChar char="⚫"/>
              <a:tabLst>
                <a:tab pos="285750" algn="l"/>
                <a:tab pos="687705" algn="l"/>
                <a:tab pos="1888489" algn="l"/>
                <a:tab pos="2120265" algn="l"/>
                <a:tab pos="2795905" algn="l"/>
                <a:tab pos="3737610" algn="l"/>
                <a:tab pos="4210050" algn="l"/>
                <a:tab pos="4354830" algn="l"/>
                <a:tab pos="6591300" algn="l"/>
                <a:tab pos="6699250" algn="l"/>
                <a:tab pos="7618095" algn="l"/>
              </a:tabLst>
            </a:pPr>
            <a:r>
              <a:rPr sz="2600" dirty="0">
                <a:latin typeface="Constantia"/>
                <a:cs typeface="Constantia"/>
              </a:rPr>
              <a:t>A	</a:t>
            </a:r>
            <a:r>
              <a:rPr sz="2600" spc="-5" dirty="0">
                <a:latin typeface="Constantia"/>
                <a:cs typeface="Constantia"/>
              </a:rPr>
              <a:t>j</a:t>
            </a:r>
            <a:r>
              <a:rPr sz="2600" spc="-15" dirty="0">
                <a:latin typeface="Constantia"/>
                <a:cs typeface="Constantia"/>
              </a:rPr>
              <a:t>o</a:t>
            </a:r>
            <a:r>
              <a:rPr sz="2600" dirty="0">
                <a:latin typeface="Constantia"/>
                <a:cs typeface="Constantia"/>
              </a:rPr>
              <a:t>b-sh</a:t>
            </a:r>
            <a:r>
              <a:rPr sz="2600" spc="-15" dirty="0">
                <a:latin typeface="Constantia"/>
                <a:cs typeface="Constantia"/>
              </a:rPr>
              <a:t>o</a:t>
            </a:r>
            <a:r>
              <a:rPr sz="2600" dirty="0">
                <a:latin typeface="Constantia"/>
                <a:cs typeface="Constantia"/>
              </a:rPr>
              <a:t>p	</a:t>
            </a:r>
            <a:r>
              <a:rPr sz="2600" spc="-50" dirty="0">
                <a:latin typeface="Constantia"/>
                <a:cs typeface="Constantia"/>
              </a:rPr>
              <a:t>c</a:t>
            </a:r>
            <a:r>
              <a:rPr sz="2600" spc="-15" dirty="0">
                <a:latin typeface="Constantia"/>
                <a:cs typeface="Constantia"/>
              </a:rPr>
              <a:t>o</a:t>
            </a:r>
            <a:r>
              <a:rPr sz="2600" spc="-5" dirty="0">
                <a:latin typeface="Constantia"/>
                <a:cs typeface="Constantia"/>
              </a:rPr>
              <a:t>mpri</a:t>
            </a:r>
            <a:r>
              <a:rPr sz="2600" spc="-15" dirty="0">
                <a:latin typeface="Constantia"/>
                <a:cs typeface="Constantia"/>
              </a:rPr>
              <a:t>s</a:t>
            </a:r>
            <a:r>
              <a:rPr sz="2600" dirty="0">
                <a:latin typeface="Constantia"/>
                <a:cs typeface="Constantia"/>
              </a:rPr>
              <a:t>es	</a:t>
            </a:r>
            <a:r>
              <a:rPr sz="2600" spc="-5" dirty="0">
                <a:latin typeface="Constantia"/>
                <a:cs typeface="Constantia"/>
              </a:rPr>
              <a:t>o</a:t>
            </a:r>
            <a:r>
              <a:rPr sz="2600" dirty="0">
                <a:latin typeface="Constantia"/>
                <a:cs typeface="Constantia"/>
              </a:rPr>
              <a:t>f	</a:t>
            </a:r>
            <a:r>
              <a:rPr lang="en-US" sz="2600" spc="-65" dirty="0">
                <a:highlight>
                  <a:srgbClr val="FFFF00"/>
                </a:highlight>
                <a:latin typeface="Constantia"/>
                <a:cs typeface="Constantia"/>
              </a:rPr>
              <a:t>special</a:t>
            </a:r>
            <a:r>
              <a:rPr sz="2600" dirty="0">
                <a:highlight>
                  <a:srgbClr val="FFFF00"/>
                </a:highlight>
                <a:latin typeface="Constantia"/>
                <a:cs typeface="Constantia"/>
              </a:rPr>
              <a:t>-purp</a:t>
            </a:r>
            <a:r>
              <a:rPr sz="2600" spc="-25" dirty="0">
                <a:highlight>
                  <a:srgbClr val="FFFF00"/>
                </a:highlight>
                <a:latin typeface="Constantia"/>
                <a:cs typeface="Constantia"/>
              </a:rPr>
              <a:t>o</a:t>
            </a:r>
            <a:r>
              <a:rPr sz="2600" dirty="0">
                <a:highlight>
                  <a:srgbClr val="FFFF00"/>
                </a:highlight>
                <a:latin typeface="Constantia"/>
                <a:cs typeface="Constantia"/>
              </a:rPr>
              <a:t>se		</a:t>
            </a:r>
            <a:r>
              <a:rPr sz="2600" spc="-5" dirty="0">
                <a:highlight>
                  <a:srgbClr val="FFFF00"/>
                </a:highlight>
                <a:latin typeface="Constantia"/>
                <a:cs typeface="Constantia"/>
              </a:rPr>
              <a:t>machi</a:t>
            </a:r>
            <a:r>
              <a:rPr sz="2600" spc="-25" dirty="0">
                <a:highlight>
                  <a:srgbClr val="FFFF00"/>
                </a:highlight>
                <a:latin typeface="Constantia"/>
                <a:cs typeface="Constantia"/>
              </a:rPr>
              <a:t>n</a:t>
            </a:r>
            <a:r>
              <a:rPr sz="2600" dirty="0">
                <a:highlight>
                  <a:srgbClr val="FFFF00"/>
                </a:highlight>
                <a:latin typeface="Constantia"/>
                <a:cs typeface="Constantia"/>
              </a:rPr>
              <a:t>es  </a:t>
            </a:r>
            <a:r>
              <a:rPr sz="2600" dirty="0">
                <a:latin typeface="Constantia"/>
                <a:cs typeface="Constantia"/>
              </a:rPr>
              <a:t>ar</a:t>
            </a:r>
            <a:r>
              <a:rPr sz="2600" spc="-45" dirty="0">
                <a:latin typeface="Constantia"/>
                <a:cs typeface="Constantia"/>
              </a:rPr>
              <a:t>r</a:t>
            </a:r>
            <a:r>
              <a:rPr sz="2600" dirty="0">
                <a:latin typeface="Constantia"/>
                <a:cs typeface="Constantia"/>
              </a:rPr>
              <a:t>an</a:t>
            </a:r>
            <a:r>
              <a:rPr sz="2600" spc="-50" dirty="0">
                <a:latin typeface="Constantia"/>
                <a:cs typeface="Constantia"/>
              </a:rPr>
              <a:t>g</a:t>
            </a:r>
            <a:r>
              <a:rPr sz="2600" dirty="0">
                <a:latin typeface="Constantia"/>
                <a:cs typeface="Constantia"/>
              </a:rPr>
              <a:t>ed	</a:t>
            </a:r>
            <a:r>
              <a:rPr sz="2600" spc="-5" dirty="0">
                <a:latin typeface="Constantia"/>
                <a:cs typeface="Constantia"/>
              </a:rPr>
              <a:t>i</a:t>
            </a:r>
            <a:r>
              <a:rPr sz="2600" spc="-10" dirty="0">
                <a:latin typeface="Constantia"/>
                <a:cs typeface="Constantia"/>
              </a:rPr>
              <a:t>n</a:t>
            </a:r>
            <a:r>
              <a:rPr sz="2600" spc="-35" dirty="0">
                <a:latin typeface="Constantia"/>
                <a:cs typeface="Constantia"/>
              </a:rPr>
              <a:t>t</a:t>
            </a:r>
            <a:r>
              <a:rPr sz="2600" dirty="0">
                <a:latin typeface="Constantia"/>
                <a:cs typeface="Constantia"/>
              </a:rPr>
              <a:t>o	</a:t>
            </a:r>
            <a:r>
              <a:rPr sz="2600" spc="-5" dirty="0">
                <a:latin typeface="Constantia"/>
                <a:cs typeface="Constantia"/>
              </a:rPr>
              <a:t>d</a:t>
            </a:r>
            <a:r>
              <a:rPr sz="2600" spc="-20" dirty="0">
                <a:latin typeface="Constantia"/>
                <a:cs typeface="Constantia"/>
              </a:rPr>
              <a:t>i</a:t>
            </a:r>
            <a:r>
              <a:rPr sz="2600" dirty="0">
                <a:latin typeface="Constantia"/>
                <a:cs typeface="Constantia"/>
              </a:rPr>
              <a:t>f</a:t>
            </a:r>
            <a:r>
              <a:rPr sz="2600" spc="-35" dirty="0">
                <a:latin typeface="Constantia"/>
                <a:cs typeface="Constantia"/>
              </a:rPr>
              <a:t>f</a:t>
            </a:r>
            <a:r>
              <a:rPr sz="2600" dirty="0">
                <a:latin typeface="Constantia"/>
                <a:cs typeface="Constantia"/>
              </a:rPr>
              <a:t>e</a:t>
            </a:r>
            <a:r>
              <a:rPr sz="2600" spc="-40" dirty="0">
                <a:latin typeface="Constantia"/>
                <a:cs typeface="Constantia"/>
              </a:rPr>
              <a:t>r</a:t>
            </a:r>
            <a:r>
              <a:rPr sz="2600" dirty="0">
                <a:latin typeface="Constantia"/>
                <a:cs typeface="Constantia"/>
              </a:rPr>
              <a:t>ent		</a:t>
            </a:r>
            <a:r>
              <a:rPr sz="2600" spc="-15" dirty="0">
                <a:latin typeface="Constantia"/>
                <a:cs typeface="Constantia"/>
              </a:rPr>
              <a:t>d</a:t>
            </a:r>
            <a:r>
              <a:rPr sz="2600" dirty="0">
                <a:latin typeface="Constantia"/>
                <a:cs typeface="Constantia"/>
              </a:rPr>
              <a:t>epa</a:t>
            </a:r>
            <a:r>
              <a:rPr sz="2600" spc="-10" dirty="0">
                <a:latin typeface="Constantia"/>
                <a:cs typeface="Constantia"/>
              </a:rPr>
              <a:t>r</a:t>
            </a:r>
            <a:r>
              <a:rPr sz="2600" spc="-5" dirty="0">
                <a:latin typeface="Constantia"/>
                <a:cs typeface="Constantia"/>
              </a:rPr>
              <a:t>tme</a:t>
            </a:r>
            <a:r>
              <a:rPr sz="2600" spc="-15" dirty="0">
                <a:latin typeface="Constantia"/>
                <a:cs typeface="Constantia"/>
              </a:rPr>
              <a:t>n</a:t>
            </a:r>
            <a:r>
              <a:rPr sz="2600" spc="-5" dirty="0">
                <a:latin typeface="Constantia"/>
                <a:cs typeface="Constantia"/>
              </a:rPr>
              <a:t>t</a:t>
            </a:r>
            <a:r>
              <a:rPr sz="2600" spc="-40" dirty="0">
                <a:latin typeface="Constantia"/>
                <a:cs typeface="Constantia"/>
              </a:rPr>
              <a:t>s</a:t>
            </a:r>
            <a:r>
              <a:rPr sz="2600" dirty="0">
                <a:latin typeface="Constantia"/>
                <a:cs typeface="Constantia"/>
              </a:rPr>
              <a:t>.	Each	</a:t>
            </a:r>
            <a:r>
              <a:rPr sz="2600" spc="-5" dirty="0">
                <a:latin typeface="Constantia"/>
                <a:cs typeface="Constantia"/>
              </a:rPr>
              <a:t>j</a:t>
            </a:r>
            <a:r>
              <a:rPr sz="2600" spc="-15" dirty="0">
                <a:latin typeface="Constantia"/>
                <a:cs typeface="Constantia"/>
              </a:rPr>
              <a:t>o</a:t>
            </a:r>
            <a:r>
              <a:rPr sz="2600" dirty="0">
                <a:latin typeface="Constantia"/>
                <a:cs typeface="Constantia"/>
              </a:rPr>
              <a:t>b</a:t>
            </a:r>
          </a:p>
        </p:txBody>
      </p:sp>
      <p:graphicFrame>
        <p:nvGraphicFramePr>
          <p:cNvPr id="7" name="object 7"/>
          <p:cNvGraphicFramePr>
            <a:graphicFrameLocks noGrp="1"/>
          </p:cNvGraphicFramePr>
          <p:nvPr>
            <p:extLst>
              <p:ext uri="{D42A27DB-BD31-4B8C-83A1-F6EECF244321}">
                <p14:modId xmlns:p14="http://schemas.microsoft.com/office/powerpoint/2010/main" val="473711149"/>
              </p:ext>
            </p:extLst>
          </p:nvPr>
        </p:nvGraphicFramePr>
        <p:xfrm>
          <a:off x="2313687" y="5079551"/>
          <a:ext cx="7841615" cy="1460753"/>
        </p:xfrm>
        <a:graphic>
          <a:graphicData uri="http://schemas.openxmlformats.org/drawingml/2006/table">
            <a:tbl>
              <a:tblPr firstRow="1" bandRow="1">
                <a:tableStyleId>{2D5ABB26-0587-4C30-8999-92F81FD0307C}</a:tableStyleId>
              </a:tblPr>
              <a:tblGrid>
                <a:gridCol w="1534160">
                  <a:extLst>
                    <a:ext uri="{9D8B030D-6E8A-4147-A177-3AD203B41FA5}">
                      <a16:colId xmlns:a16="http://schemas.microsoft.com/office/drawing/2014/main" val="20000"/>
                    </a:ext>
                  </a:extLst>
                </a:gridCol>
                <a:gridCol w="1721485">
                  <a:extLst>
                    <a:ext uri="{9D8B030D-6E8A-4147-A177-3AD203B41FA5}">
                      <a16:colId xmlns:a16="http://schemas.microsoft.com/office/drawing/2014/main" val="20001"/>
                    </a:ext>
                  </a:extLst>
                </a:gridCol>
                <a:gridCol w="2372995">
                  <a:extLst>
                    <a:ext uri="{9D8B030D-6E8A-4147-A177-3AD203B41FA5}">
                      <a16:colId xmlns:a16="http://schemas.microsoft.com/office/drawing/2014/main" val="20002"/>
                    </a:ext>
                  </a:extLst>
                </a:gridCol>
                <a:gridCol w="2212975">
                  <a:extLst>
                    <a:ext uri="{9D8B030D-6E8A-4147-A177-3AD203B41FA5}">
                      <a16:colId xmlns:a16="http://schemas.microsoft.com/office/drawing/2014/main" val="20003"/>
                    </a:ext>
                  </a:extLst>
                </a:gridCol>
              </a:tblGrid>
              <a:tr h="363474">
                <a:tc>
                  <a:txBody>
                    <a:bodyPr/>
                    <a:lstStyle/>
                    <a:p>
                      <a:pPr marL="31750">
                        <a:lnSpc>
                          <a:spcPts val="2475"/>
                        </a:lnSpc>
                      </a:pPr>
                      <a:r>
                        <a:rPr sz="2600" dirty="0">
                          <a:latin typeface="Constantia"/>
                          <a:cs typeface="Constantia"/>
                        </a:rPr>
                        <a:t>demands</a:t>
                      </a:r>
                      <a:endParaRPr sz="2600">
                        <a:latin typeface="Constantia"/>
                        <a:cs typeface="Constantia"/>
                      </a:endParaRPr>
                    </a:p>
                  </a:txBody>
                  <a:tcPr marL="0" marR="0" marT="0" marB="0"/>
                </a:tc>
                <a:tc>
                  <a:txBody>
                    <a:bodyPr/>
                    <a:lstStyle/>
                    <a:p>
                      <a:pPr marL="316865">
                        <a:lnSpc>
                          <a:spcPts val="2475"/>
                        </a:lnSpc>
                      </a:pPr>
                      <a:r>
                        <a:rPr sz="2600" spc="-5" dirty="0">
                          <a:latin typeface="Constantia"/>
                          <a:cs typeface="Constantia"/>
                        </a:rPr>
                        <a:t>unique</a:t>
                      </a:r>
                      <a:endParaRPr sz="2600">
                        <a:latin typeface="Constantia"/>
                        <a:cs typeface="Constantia"/>
                      </a:endParaRPr>
                    </a:p>
                  </a:txBody>
                  <a:tcPr marL="0" marR="0" marT="0" marB="0"/>
                </a:tc>
                <a:tc>
                  <a:txBody>
                    <a:bodyPr/>
                    <a:lstStyle/>
                    <a:p>
                      <a:pPr marL="113664">
                        <a:lnSpc>
                          <a:spcPts val="2475"/>
                        </a:lnSpc>
                      </a:pPr>
                      <a:r>
                        <a:rPr sz="2600" spc="-5" dirty="0">
                          <a:latin typeface="Constantia"/>
                          <a:cs typeface="Constantia"/>
                        </a:rPr>
                        <a:t>technological</a:t>
                      </a:r>
                      <a:endParaRPr sz="2600">
                        <a:latin typeface="Constantia"/>
                        <a:cs typeface="Constantia"/>
                      </a:endParaRPr>
                    </a:p>
                  </a:txBody>
                  <a:tcPr marL="0" marR="0" marT="0" marB="0"/>
                </a:tc>
                <a:tc>
                  <a:txBody>
                    <a:bodyPr/>
                    <a:lstStyle/>
                    <a:p>
                      <a:pPr marR="28575" algn="r">
                        <a:lnSpc>
                          <a:spcPts val="2475"/>
                        </a:lnSpc>
                      </a:pPr>
                      <a:r>
                        <a:rPr sz="2600" spc="-10" dirty="0">
                          <a:latin typeface="Constantia"/>
                          <a:cs typeface="Constantia"/>
                        </a:rPr>
                        <a:t>requirements,</a:t>
                      </a:r>
                      <a:endParaRPr sz="2600">
                        <a:latin typeface="Constantia"/>
                        <a:cs typeface="Constantia"/>
                      </a:endParaRPr>
                    </a:p>
                  </a:txBody>
                  <a:tcPr marL="0" marR="0" marT="0" marB="0"/>
                </a:tc>
                <a:extLst>
                  <a:ext uri="{0D108BD9-81ED-4DB2-BD59-A6C34878D82A}">
                    <a16:rowId xmlns:a16="http://schemas.microsoft.com/office/drawing/2014/main" val="10000"/>
                  </a:ext>
                </a:extLst>
              </a:tr>
              <a:tr h="396239">
                <a:tc>
                  <a:txBody>
                    <a:bodyPr/>
                    <a:lstStyle/>
                    <a:p>
                      <a:pPr marL="31750">
                        <a:lnSpc>
                          <a:spcPts val="2735"/>
                        </a:lnSpc>
                      </a:pPr>
                      <a:r>
                        <a:rPr sz="2600" dirty="0">
                          <a:latin typeface="Constantia"/>
                          <a:cs typeface="Constantia"/>
                        </a:rPr>
                        <a:t>demands</a:t>
                      </a:r>
                      <a:endParaRPr sz="2600">
                        <a:latin typeface="Constantia"/>
                        <a:cs typeface="Constantia"/>
                      </a:endParaRPr>
                    </a:p>
                  </a:txBody>
                  <a:tcPr marL="0" marR="0" marT="0" marB="0"/>
                </a:tc>
                <a:tc>
                  <a:txBody>
                    <a:bodyPr/>
                    <a:lstStyle/>
                    <a:p>
                      <a:pPr marL="97790">
                        <a:lnSpc>
                          <a:spcPts val="2735"/>
                        </a:lnSpc>
                      </a:pPr>
                      <a:r>
                        <a:rPr sz="2600" spc="-15" dirty="0">
                          <a:latin typeface="Constantia"/>
                          <a:cs typeface="Constantia"/>
                        </a:rPr>
                        <a:t>processing</a:t>
                      </a:r>
                      <a:endParaRPr sz="2600" dirty="0">
                        <a:latin typeface="Constantia"/>
                        <a:cs typeface="Constantia"/>
                      </a:endParaRPr>
                    </a:p>
                  </a:txBody>
                  <a:tcPr marL="0" marR="0" marT="0" marB="0"/>
                </a:tc>
                <a:tc>
                  <a:txBody>
                    <a:bodyPr/>
                    <a:lstStyle/>
                    <a:p>
                      <a:pPr marL="187960">
                        <a:lnSpc>
                          <a:spcPts val="2735"/>
                        </a:lnSpc>
                        <a:tabLst>
                          <a:tab pos="857250" algn="l"/>
                        </a:tabLst>
                      </a:pPr>
                      <a:r>
                        <a:rPr sz="2600" spc="-5" dirty="0">
                          <a:latin typeface="Constantia"/>
                          <a:cs typeface="Constantia"/>
                        </a:rPr>
                        <a:t>on	machines</a:t>
                      </a:r>
                      <a:endParaRPr sz="2600">
                        <a:latin typeface="Constantia"/>
                        <a:cs typeface="Constantia"/>
                      </a:endParaRPr>
                    </a:p>
                  </a:txBody>
                  <a:tcPr marL="0" marR="0" marT="0" marB="0"/>
                </a:tc>
                <a:tc>
                  <a:txBody>
                    <a:bodyPr/>
                    <a:lstStyle/>
                    <a:p>
                      <a:pPr marR="24130" algn="r">
                        <a:lnSpc>
                          <a:spcPts val="2735"/>
                        </a:lnSpc>
                        <a:tabLst>
                          <a:tab pos="583565" algn="l"/>
                          <a:tab pos="1037590" algn="l"/>
                        </a:tabLst>
                      </a:pPr>
                      <a:r>
                        <a:rPr sz="2600" spc="-5" dirty="0">
                          <a:latin typeface="Constantia"/>
                          <a:cs typeface="Constantia"/>
                        </a:rPr>
                        <a:t>in	</a:t>
                      </a:r>
                      <a:r>
                        <a:rPr sz="2600" dirty="0">
                          <a:latin typeface="Constantia"/>
                          <a:cs typeface="Constantia"/>
                        </a:rPr>
                        <a:t>a	</a:t>
                      </a:r>
                      <a:r>
                        <a:rPr sz="2600" spc="-5" dirty="0">
                          <a:latin typeface="Constantia"/>
                          <a:cs typeface="Constantia"/>
                        </a:rPr>
                        <a:t>certain</a:t>
                      </a:r>
                      <a:endParaRPr sz="2600">
                        <a:latin typeface="Constantia"/>
                        <a:cs typeface="Constantia"/>
                      </a:endParaRPr>
                    </a:p>
                  </a:txBody>
                  <a:tcPr marL="0" marR="0" marT="0" marB="0"/>
                </a:tc>
                <a:extLst>
                  <a:ext uri="{0D108BD9-81ED-4DB2-BD59-A6C34878D82A}">
                    <a16:rowId xmlns:a16="http://schemas.microsoft.com/office/drawing/2014/main" val="10001"/>
                  </a:ext>
                </a:extLst>
              </a:tr>
              <a:tr h="363474">
                <a:tc>
                  <a:txBody>
                    <a:bodyPr/>
                    <a:lstStyle/>
                    <a:p>
                      <a:pPr marL="31750">
                        <a:lnSpc>
                          <a:spcPts val="2735"/>
                        </a:lnSpc>
                      </a:pPr>
                      <a:r>
                        <a:rPr sz="2600" spc="-5" dirty="0">
                          <a:latin typeface="Constantia"/>
                          <a:cs typeface="Constantia"/>
                        </a:rPr>
                        <a:t>sequence.</a:t>
                      </a:r>
                      <a:endParaRPr sz="2600">
                        <a:latin typeface="Constantia"/>
                        <a:cs typeface="Constantia"/>
                      </a:endParaRPr>
                    </a:p>
                  </a:txBody>
                  <a:tcPr marL="0" marR="0" marT="0" marB="0"/>
                </a:tc>
                <a:tc>
                  <a:txBody>
                    <a:bodyPr/>
                    <a:lstStyle/>
                    <a:p>
                      <a:pPr>
                        <a:lnSpc>
                          <a:spcPct val="100000"/>
                        </a:lnSpc>
                      </a:pPr>
                      <a:r>
                        <a:rPr lang="en-IN" sz="2300" dirty="0">
                          <a:latin typeface="Times New Roman"/>
                          <a:cs typeface="Times New Roman"/>
                        </a:rPr>
                        <a:t>Example:</a:t>
                      </a:r>
                    </a:p>
                    <a:p>
                      <a:pPr>
                        <a:lnSpc>
                          <a:spcPct val="100000"/>
                        </a:lnSpc>
                      </a:pPr>
                      <a:r>
                        <a:rPr lang="en-IN" sz="2300" dirty="0">
                          <a:latin typeface="Times New Roman"/>
                          <a:cs typeface="Times New Roman"/>
                        </a:rPr>
                        <a:t>Restaurant</a:t>
                      </a: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tc>
                  <a:txBody>
                    <a:bodyPr/>
                    <a:lstStyle/>
                    <a:p>
                      <a:pPr>
                        <a:lnSpc>
                          <a:spcPct val="100000"/>
                        </a:lnSpc>
                      </a:pPr>
                      <a:endParaRPr sz="2300" dirty="0">
                        <a:latin typeface="Times New Roman"/>
                        <a:cs typeface="Times New Roman"/>
                      </a:endParaRPr>
                    </a:p>
                  </a:txBody>
                  <a:tcPr marL="0" marR="0" marT="0" marB="0"/>
                </a:tc>
                <a:extLst>
                  <a:ext uri="{0D108BD9-81ED-4DB2-BD59-A6C34878D82A}">
                    <a16:rowId xmlns:a16="http://schemas.microsoft.com/office/drawing/2014/main" val="10002"/>
                  </a:ext>
                </a:extLst>
              </a:tr>
            </a:tbl>
          </a:graphicData>
        </a:graphic>
      </p:graphicFrame>
      <p:sp>
        <p:nvSpPr>
          <p:cNvPr id="8" name="Footer Placeholder 7">
            <a:extLst>
              <a:ext uri="{FF2B5EF4-FFF2-40B4-BE49-F238E27FC236}">
                <a16:creationId xmlns:a16="http://schemas.microsoft.com/office/drawing/2014/main" id="{09F3B340-6B9C-096B-D688-1FA25C5ED830}"/>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0" y="716660"/>
            <a:ext cx="6678930" cy="756920"/>
          </a:xfrm>
          <a:prstGeom prst="rect">
            <a:avLst/>
          </a:prstGeom>
        </p:spPr>
        <p:txBody>
          <a:bodyPr vert="horz" wrap="square" lIns="0" tIns="12700" rIns="0" bIns="0" rtlCol="0" anchor="ctr">
            <a:spAutoFit/>
          </a:bodyPr>
          <a:lstStyle/>
          <a:p>
            <a:pPr marL="12700">
              <a:spcBef>
                <a:spcPts val="100"/>
              </a:spcBef>
            </a:pPr>
            <a:r>
              <a:rPr sz="4800" b="1" spc="-20" dirty="0">
                <a:solidFill>
                  <a:srgbClr val="000000"/>
                </a:solidFill>
                <a:latin typeface="Calibri"/>
                <a:cs typeface="Calibri"/>
              </a:rPr>
              <a:t>Characteristics</a:t>
            </a:r>
            <a:r>
              <a:rPr sz="4800" b="1" spc="-10" dirty="0">
                <a:solidFill>
                  <a:srgbClr val="000000"/>
                </a:solidFill>
                <a:latin typeface="Calibri"/>
                <a:cs typeface="Calibri"/>
              </a:rPr>
              <a:t> </a:t>
            </a:r>
            <a:r>
              <a:rPr sz="4800" b="1" dirty="0">
                <a:solidFill>
                  <a:srgbClr val="000000"/>
                </a:solidFill>
                <a:latin typeface="Calibri"/>
                <a:cs typeface="Calibri"/>
              </a:rPr>
              <a:t>of</a:t>
            </a:r>
            <a:r>
              <a:rPr sz="4800" b="1" spc="-20" dirty="0">
                <a:solidFill>
                  <a:srgbClr val="000000"/>
                </a:solidFill>
                <a:latin typeface="Calibri"/>
                <a:cs typeface="Calibri"/>
              </a:rPr>
              <a:t> </a:t>
            </a:r>
            <a:r>
              <a:rPr sz="4800" b="1" spc="-5" dirty="0">
                <a:solidFill>
                  <a:srgbClr val="000000"/>
                </a:solidFill>
                <a:latin typeface="Calibri"/>
                <a:cs typeface="Calibri"/>
              </a:rPr>
              <a:t>job</a:t>
            </a:r>
            <a:r>
              <a:rPr sz="4800" b="1" spc="-25" dirty="0">
                <a:solidFill>
                  <a:srgbClr val="000000"/>
                </a:solidFill>
                <a:latin typeface="Calibri"/>
                <a:cs typeface="Calibri"/>
              </a:rPr>
              <a:t> </a:t>
            </a:r>
            <a:r>
              <a:rPr sz="4800" b="1" dirty="0">
                <a:solidFill>
                  <a:srgbClr val="000000"/>
                </a:solidFill>
                <a:latin typeface="Calibri"/>
                <a:cs typeface="Calibri"/>
              </a:rPr>
              <a:t>shop</a:t>
            </a:r>
            <a:endParaRPr sz="4800">
              <a:latin typeface="Calibri"/>
              <a:cs typeface="Calibri"/>
            </a:endParaRPr>
          </a:p>
        </p:txBody>
      </p:sp>
      <p:sp>
        <p:nvSpPr>
          <p:cNvPr id="3" name="object 3"/>
          <p:cNvSpPr txBox="1"/>
          <p:nvPr/>
        </p:nvSpPr>
        <p:spPr>
          <a:xfrm>
            <a:off x="633845" y="1868780"/>
            <a:ext cx="10785764" cy="3200876"/>
          </a:xfrm>
          <a:prstGeom prst="rect">
            <a:avLst/>
          </a:prstGeom>
        </p:spPr>
        <p:txBody>
          <a:bodyPr vert="horz" wrap="square" lIns="0" tIns="91440" rIns="0" bIns="0" rtlCol="0">
            <a:spAutoFit/>
          </a:bodyPr>
          <a:lstStyle/>
          <a:p>
            <a:pPr marL="281940" indent="-269875">
              <a:spcBef>
                <a:spcPts val="720"/>
              </a:spcBef>
              <a:buAutoNum type="arabicPeriod"/>
              <a:tabLst>
                <a:tab pos="282575" algn="l"/>
              </a:tabLst>
            </a:pPr>
            <a:r>
              <a:rPr sz="2600" dirty="0">
                <a:latin typeface="Constantia"/>
                <a:cs typeface="Constantia"/>
              </a:rPr>
              <a:t>Hi</a:t>
            </a:r>
            <a:r>
              <a:rPr sz="2600" spc="-30" dirty="0">
                <a:latin typeface="Constantia"/>
                <a:cs typeface="Constantia"/>
              </a:rPr>
              <a:t>g</a:t>
            </a:r>
            <a:r>
              <a:rPr sz="2600" dirty="0">
                <a:latin typeface="Constantia"/>
                <a:cs typeface="Constantia"/>
              </a:rPr>
              <a:t>h</a:t>
            </a:r>
            <a:r>
              <a:rPr sz="2600" spc="-110" dirty="0">
                <a:latin typeface="Constantia"/>
                <a:cs typeface="Constantia"/>
              </a:rPr>
              <a:t> </a:t>
            </a:r>
            <a:r>
              <a:rPr sz="2600" spc="-25" dirty="0">
                <a:latin typeface="Constantia"/>
                <a:cs typeface="Constantia"/>
              </a:rPr>
              <a:t>v</a:t>
            </a:r>
            <a:r>
              <a:rPr sz="2600" dirty="0">
                <a:latin typeface="Constantia"/>
                <a:cs typeface="Constantia"/>
              </a:rPr>
              <a:t>ar</a:t>
            </a:r>
            <a:r>
              <a:rPr sz="2600" spc="-10" dirty="0">
                <a:latin typeface="Constantia"/>
                <a:cs typeface="Constantia"/>
              </a:rPr>
              <a:t>i</a:t>
            </a:r>
            <a:r>
              <a:rPr sz="2600" dirty="0">
                <a:latin typeface="Constantia"/>
                <a:cs typeface="Constantia"/>
              </a:rPr>
              <a:t>ety</a:t>
            </a:r>
            <a:r>
              <a:rPr sz="2600" spc="-140" dirty="0">
                <a:latin typeface="Constantia"/>
                <a:cs typeface="Constantia"/>
              </a:rPr>
              <a:t> </a:t>
            </a:r>
            <a:r>
              <a:rPr sz="2600" dirty="0">
                <a:latin typeface="Constantia"/>
                <a:cs typeface="Constantia"/>
              </a:rPr>
              <a:t>of</a:t>
            </a:r>
            <a:r>
              <a:rPr sz="2600" spc="10" dirty="0">
                <a:latin typeface="Constantia"/>
                <a:cs typeface="Constantia"/>
              </a:rPr>
              <a:t> </a:t>
            </a:r>
            <a:r>
              <a:rPr sz="2600" dirty="0">
                <a:latin typeface="Constantia"/>
                <a:cs typeface="Constantia"/>
              </a:rPr>
              <a:t>p</a:t>
            </a:r>
            <a:r>
              <a:rPr sz="2600" spc="-45" dirty="0">
                <a:latin typeface="Constantia"/>
                <a:cs typeface="Constantia"/>
              </a:rPr>
              <a:t>r</a:t>
            </a:r>
            <a:r>
              <a:rPr sz="2600" dirty="0">
                <a:latin typeface="Constantia"/>
                <a:cs typeface="Constantia"/>
              </a:rPr>
              <a:t>oducts</a:t>
            </a:r>
            <a:r>
              <a:rPr sz="2600" spc="-145" dirty="0">
                <a:latin typeface="Constantia"/>
                <a:cs typeface="Constantia"/>
              </a:rPr>
              <a:t> </a:t>
            </a:r>
            <a:r>
              <a:rPr sz="2600" dirty="0">
                <a:latin typeface="Constantia"/>
                <a:cs typeface="Constantia"/>
              </a:rPr>
              <a:t>and</a:t>
            </a:r>
            <a:r>
              <a:rPr sz="2600" spc="-10" dirty="0">
                <a:latin typeface="Constantia"/>
                <a:cs typeface="Constantia"/>
              </a:rPr>
              <a:t> </a:t>
            </a:r>
            <a:r>
              <a:rPr sz="2600" dirty="0">
                <a:latin typeface="Constantia"/>
                <a:cs typeface="Constantia"/>
              </a:rPr>
              <a:t>l</a:t>
            </a:r>
            <a:r>
              <a:rPr sz="2600" spc="-55" dirty="0">
                <a:latin typeface="Constantia"/>
                <a:cs typeface="Constantia"/>
              </a:rPr>
              <a:t>o</a:t>
            </a:r>
            <a:r>
              <a:rPr sz="2600" dirty="0">
                <a:latin typeface="Constantia"/>
                <a:cs typeface="Constantia"/>
              </a:rPr>
              <a:t>w</a:t>
            </a:r>
            <a:r>
              <a:rPr sz="2600" spc="-150" dirty="0">
                <a:latin typeface="Constantia"/>
                <a:cs typeface="Constantia"/>
              </a:rPr>
              <a:t> </a:t>
            </a:r>
            <a:r>
              <a:rPr sz="2600" spc="-60" dirty="0">
                <a:latin typeface="Constantia"/>
                <a:cs typeface="Constantia"/>
              </a:rPr>
              <a:t>v</a:t>
            </a:r>
            <a:r>
              <a:rPr sz="2600" dirty="0">
                <a:latin typeface="Constantia"/>
                <a:cs typeface="Constantia"/>
              </a:rPr>
              <a:t>olu</a:t>
            </a:r>
            <a:r>
              <a:rPr sz="2600" spc="-10" dirty="0">
                <a:latin typeface="Constantia"/>
                <a:cs typeface="Constantia"/>
              </a:rPr>
              <a:t>m</a:t>
            </a:r>
            <a:r>
              <a:rPr sz="2600" dirty="0">
                <a:latin typeface="Constantia"/>
                <a:cs typeface="Constantia"/>
              </a:rPr>
              <a:t>e.</a:t>
            </a:r>
          </a:p>
          <a:p>
            <a:pPr marL="339725" indent="-327660">
              <a:spcBef>
                <a:spcPts val="625"/>
              </a:spcBef>
              <a:buAutoNum type="arabicPeriod"/>
              <a:tabLst>
                <a:tab pos="340360" algn="l"/>
              </a:tabLst>
            </a:pPr>
            <a:r>
              <a:rPr sz="2600" spc="-20" dirty="0">
                <a:latin typeface="Constantia"/>
                <a:cs typeface="Constantia"/>
              </a:rPr>
              <a:t>Use</a:t>
            </a:r>
            <a:r>
              <a:rPr sz="2600" spc="-135" dirty="0">
                <a:latin typeface="Constantia"/>
                <a:cs typeface="Constantia"/>
              </a:rPr>
              <a:t> </a:t>
            </a:r>
            <a:r>
              <a:rPr sz="2600" dirty="0">
                <a:latin typeface="Constantia"/>
                <a:cs typeface="Constantia"/>
              </a:rPr>
              <a:t>of</a:t>
            </a:r>
            <a:r>
              <a:rPr sz="2600" spc="-10" dirty="0">
                <a:latin typeface="Constantia"/>
                <a:cs typeface="Constantia"/>
              </a:rPr>
              <a:t> </a:t>
            </a:r>
            <a:r>
              <a:rPr lang="en-US" sz="2600" spc="-20" dirty="0">
                <a:latin typeface="Constantia"/>
                <a:cs typeface="Constantia"/>
              </a:rPr>
              <a:t>special</a:t>
            </a:r>
            <a:r>
              <a:rPr sz="2600" spc="-40" dirty="0">
                <a:latin typeface="Constantia"/>
                <a:cs typeface="Constantia"/>
              </a:rPr>
              <a:t> </a:t>
            </a:r>
            <a:r>
              <a:rPr sz="2600" spc="-5" dirty="0">
                <a:latin typeface="Constantia"/>
                <a:cs typeface="Constantia"/>
              </a:rPr>
              <a:t>purpose</a:t>
            </a:r>
            <a:r>
              <a:rPr sz="2600" spc="-80" dirty="0">
                <a:latin typeface="Constantia"/>
                <a:cs typeface="Constantia"/>
              </a:rPr>
              <a:t> </a:t>
            </a:r>
            <a:r>
              <a:rPr sz="2600" spc="-5" dirty="0">
                <a:latin typeface="Constantia"/>
                <a:cs typeface="Constantia"/>
              </a:rPr>
              <a:t>machines</a:t>
            </a:r>
            <a:r>
              <a:rPr sz="2600" spc="-114" dirty="0">
                <a:latin typeface="Constantia"/>
                <a:cs typeface="Constantia"/>
              </a:rPr>
              <a:t> </a:t>
            </a:r>
            <a:r>
              <a:rPr sz="2600" dirty="0">
                <a:latin typeface="Constantia"/>
                <a:cs typeface="Constantia"/>
              </a:rPr>
              <a:t>and</a:t>
            </a:r>
            <a:r>
              <a:rPr sz="2600" spc="-20" dirty="0">
                <a:latin typeface="Constantia"/>
                <a:cs typeface="Constantia"/>
              </a:rPr>
              <a:t> </a:t>
            </a:r>
            <a:r>
              <a:rPr sz="2600" spc="-5" dirty="0">
                <a:latin typeface="Constantia"/>
                <a:cs typeface="Constantia"/>
              </a:rPr>
              <a:t>facilities.</a:t>
            </a:r>
            <a:endParaRPr sz="2600" dirty="0">
              <a:latin typeface="Constantia"/>
              <a:cs typeface="Constantia"/>
            </a:endParaRPr>
          </a:p>
          <a:p>
            <a:pPr marL="285115" marR="128270" indent="-273050">
              <a:spcBef>
                <a:spcPts val="625"/>
              </a:spcBef>
              <a:buFont typeface="Constantia"/>
              <a:buAutoNum type="arabicPeriod"/>
              <a:tabLst>
                <a:tab pos="330835" algn="l"/>
              </a:tabLst>
            </a:pPr>
            <a:r>
              <a:rPr dirty="0"/>
              <a:t>	</a:t>
            </a:r>
            <a:r>
              <a:rPr sz="2600" spc="-10" dirty="0">
                <a:latin typeface="Constantia"/>
                <a:cs typeface="Constantia"/>
              </a:rPr>
              <a:t>Highly</a:t>
            </a:r>
            <a:r>
              <a:rPr sz="2600" spc="-120" dirty="0">
                <a:latin typeface="Constantia"/>
                <a:cs typeface="Constantia"/>
              </a:rPr>
              <a:t> </a:t>
            </a:r>
            <a:r>
              <a:rPr sz="2600" dirty="0">
                <a:latin typeface="Constantia"/>
                <a:cs typeface="Constantia"/>
              </a:rPr>
              <a:t>skilled</a:t>
            </a:r>
            <a:r>
              <a:rPr sz="2600" spc="-95" dirty="0">
                <a:latin typeface="Constantia"/>
                <a:cs typeface="Constantia"/>
              </a:rPr>
              <a:t> </a:t>
            </a:r>
            <a:r>
              <a:rPr sz="2600" spc="-10" dirty="0">
                <a:latin typeface="Constantia"/>
                <a:cs typeface="Constantia"/>
              </a:rPr>
              <a:t>operators</a:t>
            </a:r>
            <a:r>
              <a:rPr sz="2600" spc="-125" dirty="0">
                <a:latin typeface="Constantia"/>
                <a:cs typeface="Constantia"/>
              </a:rPr>
              <a:t> </a:t>
            </a:r>
            <a:r>
              <a:rPr sz="2600" spc="-5" dirty="0">
                <a:latin typeface="Constantia"/>
                <a:cs typeface="Constantia"/>
              </a:rPr>
              <a:t>who</a:t>
            </a:r>
            <a:r>
              <a:rPr sz="2600" spc="-155" dirty="0">
                <a:latin typeface="Constantia"/>
                <a:cs typeface="Constantia"/>
              </a:rPr>
              <a:t> </a:t>
            </a:r>
            <a:r>
              <a:rPr sz="2600" spc="-5" dirty="0">
                <a:latin typeface="Constantia"/>
                <a:cs typeface="Constantia"/>
              </a:rPr>
              <a:t>can</a:t>
            </a:r>
            <a:r>
              <a:rPr sz="2600" spc="-65" dirty="0">
                <a:latin typeface="Constantia"/>
                <a:cs typeface="Constantia"/>
              </a:rPr>
              <a:t> </a:t>
            </a:r>
            <a:r>
              <a:rPr sz="2600" spc="-20" dirty="0">
                <a:latin typeface="Constantia"/>
                <a:cs typeface="Constantia"/>
              </a:rPr>
              <a:t>take</a:t>
            </a:r>
            <a:r>
              <a:rPr sz="2600" spc="-125" dirty="0">
                <a:latin typeface="Constantia"/>
                <a:cs typeface="Constantia"/>
              </a:rPr>
              <a:t> </a:t>
            </a:r>
            <a:r>
              <a:rPr sz="2600" dirty="0">
                <a:latin typeface="Constantia"/>
                <a:cs typeface="Constantia"/>
              </a:rPr>
              <a:t>up</a:t>
            </a:r>
            <a:r>
              <a:rPr sz="2600" spc="-140" dirty="0">
                <a:latin typeface="Constantia"/>
                <a:cs typeface="Constantia"/>
              </a:rPr>
              <a:t> </a:t>
            </a:r>
            <a:r>
              <a:rPr sz="2600" dirty="0">
                <a:latin typeface="Constantia"/>
                <a:cs typeface="Constantia"/>
              </a:rPr>
              <a:t>each</a:t>
            </a:r>
            <a:r>
              <a:rPr sz="2600" spc="-40" dirty="0">
                <a:latin typeface="Constantia"/>
                <a:cs typeface="Constantia"/>
              </a:rPr>
              <a:t> </a:t>
            </a:r>
            <a:r>
              <a:rPr sz="2600" spc="-5" dirty="0">
                <a:latin typeface="Constantia"/>
                <a:cs typeface="Constantia"/>
              </a:rPr>
              <a:t>job</a:t>
            </a:r>
            <a:r>
              <a:rPr sz="2600" spc="-145" dirty="0">
                <a:latin typeface="Constantia"/>
                <a:cs typeface="Constantia"/>
              </a:rPr>
              <a:t> </a:t>
            </a:r>
            <a:r>
              <a:rPr sz="2600" dirty="0">
                <a:latin typeface="Constantia"/>
                <a:cs typeface="Constantia"/>
              </a:rPr>
              <a:t>as</a:t>
            </a:r>
            <a:r>
              <a:rPr sz="2600" spc="-130" dirty="0">
                <a:latin typeface="Constantia"/>
                <a:cs typeface="Constantia"/>
              </a:rPr>
              <a:t> </a:t>
            </a:r>
            <a:r>
              <a:rPr sz="2600" dirty="0">
                <a:latin typeface="Constantia"/>
                <a:cs typeface="Constantia"/>
              </a:rPr>
              <a:t>a </a:t>
            </a:r>
            <a:r>
              <a:rPr sz="2600" spc="-635" dirty="0">
                <a:latin typeface="Constantia"/>
                <a:cs typeface="Constantia"/>
              </a:rPr>
              <a:t> </a:t>
            </a:r>
            <a:r>
              <a:rPr sz="2600" spc="-10" dirty="0">
                <a:latin typeface="Constantia"/>
                <a:cs typeface="Constantia"/>
              </a:rPr>
              <a:t>challenge</a:t>
            </a:r>
            <a:r>
              <a:rPr sz="2600" spc="-80" dirty="0">
                <a:latin typeface="Constantia"/>
                <a:cs typeface="Constantia"/>
              </a:rPr>
              <a:t> </a:t>
            </a:r>
            <a:r>
              <a:rPr sz="2600" dirty="0">
                <a:latin typeface="Constantia"/>
                <a:cs typeface="Constantia"/>
              </a:rPr>
              <a:t>because</a:t>
            </a:r>
            <a:r>
              <a:rPr sz="2600" spc="-130" dirty="0">
                <a:latin typeface="Constantia"/>
                <a:cs typeface="Constantia"/>
              </a:rPr>
              <a:t> </a:t>
            </a:r>
            <a:r>
              <a:rPr sz="2600" dirty="0">
                <a:latin typeface="Constantia"/>
                <a:cs typeface="Constantia"/>
              </a:rPr>
              <a:t>of</a:t>
            </a:r>
            <a:r>
              <a:rPr sz="2600" spc="-5" dirty="0">
                <a:latin typeface="Constantia"/>
                <a:cs typeface="Constantia"/>
              </a:rPr>
              <a:t> uniqueness.</a:t>
            </a:r>
            <a:endParaRPr lang="en-IN" sz="2600" dirty="0">
              <a:latin typeface="Constantia"/>
              <a:cs typeface="Constantia"/>
            </a:endParaRPr>
          </a:p>
          <a:p>
            <a:pPr marL="285115" marR="128270" indent="-273050">
              <a:spcBef>
                <a:spcPts val="625"/>
              </a:spcBef>
              <a:buFont typeface="Constantia"/>
              <a:buAutoNum type="arabicPeriod"/>
              <a:tabLst>
                <a:tab pos="330835" algn="l"/>
              </a:tabLst>
            </a:pPr>
            <a:r>
              <a:rPr sz="2600" spc="-10" dirty="0">
                <a:latin typeface="Constantia"/>
                <a:cs typeface="Constantia"/>
              </a:rPr>
              <a:t>Large</a:t>
            </a:r>
            <a:r>
              <a:rPr sz="2600" spc="-60" dirty="0">
                <a:latin typeface="Constantia"/>
                <a:cs typeface="Constantia"/>
              </a:rPr>
              <a:t> </a:t>
            </a:r>
            <a:r>
              <a:rPr sz="2600" spc="-15" dirty="0">
                <a:latin typeface="Constantia"/>
                <a:cs typeface="Constantia"/>
              </a:rPr>
              <a:t>inventory</a:t>
            </a:r>
            <a:r>
              <a:rPr sz="2600" spc="-155" dirty="0">
                <a:latin typeface="Constantia"/>
                <a:cs typeface="Constantia"/>
              </a:rPr>
              <a:t> </a:t>
            </a:r>
            <a:r>
              <a:rPr sz="2600" dirty="0">
                <a:latin typeface="Constantia"/>
                <a:cs typeface="Constantia"/>
              </a:rPr>
              <a:t>of</a:t>
            </a:r>
            <a:r>
              <a:rPr sz="2600" spc="55" dirty="0">
                <a:latin typeface="Constantia"/>
                <a:cs typeface="Constantia"/>
              </a:rPr>
              <a:t> </a:t>
            </a:r>
            <a:r>
              <a:rPr sz="2600" spc="-10" dirty="0">
                <a:latin typeface="Constantia"/>
                <a:cs typeface="Constantia"/>
              </a:rPr>
              <a:t>materials,</a:t>
            </a:r>
            <a:r>
              <a:rPr sz="2600" spc="-55" dirty="0">
                <a:latin typeface="Constantia"/>
                <a:cs typeface="Constantia"/>
              </a:rPr>
              <a:t> </a:t>
            </a:r>
            <a:r>
              <a:rPr sz="2600" spc="-15" dirty="0">
                <a:latin typeface="Constantia"/>
                <a:cs typeface="Constantia"/>
              </a:rPr>
              <a:t>tools,</a:t>
            </a:r>
            <a:r>
              <a:rPr sz="2600" spc="-75" dirty="0">
                <a:latin typeface="Constantia"/>
                <a:cs typeface="Constantia"/>
              </a:rPr>
              <a:t> </a:t>
            </a:r>
            <a:r>
              <a:rPr sz="2600" spc="-10" dirty="0">
                <a:latin typeface="Constantia"/>
                <a:cs typeface="Constantia"/>
              </a:rPr>
              <a:t>parts.</a:t>
            </a:r>
            <a:endParaRPr sz="2600" dirty="0">
              <a:latin typeface="Constantia"/>
              <a:cs typeface="Constantia"/>
            </a:endParaRPr>
          </a:p>
          <a:p>
            <a:pPr marL="285115" marR="5080" indent="-273050">
              <a:spcBef>
                <a:spcPts val="625"/>
              </a:spcBef>
              <a:buFont typeface="Constantia"/>
              <a:buAutoNum type="arabicPeriod"/>
              <a:tabLst>
                <a:tab pos="336550" algn="l"/>
              </a:tabLst>
            </a:pPr>
            <a:r>
              <a:rPr dirty="0"/>
              <a:t>	</a:t>
            </a:r>
            <a:r>
              <a:rPr sz="2600" dirty="0">
                <a:latin typeface="Constantia"/>
                <a:cs typeface="Constantia"/>
              </a:rPr>
              <a:t>Detailed </a:t>
            </a:r>
            <a:r>
              <a:rPr sz="2600" spc="-5" dirty="0">
                <a:latin typeface="Constantia"/>
                <a:cs typeface="Constantia"/>
              </a:rPr>
              <a:t>planning is </a:t>
            </a:r>
            <a:r>
              <a:rPr sz="2600" dirty="0">
                <a:latin typeface="Constantia"/>
                <a:cs typeface="Constantia"/>
              </a:rPr>
              <a:t>essential </a:t>
            </a:r>
            <a:r>
              <a:rPr sz="2600" spc="-10" dirty="0">
                <a:latin typeface="Constantia"/>
                <a:cs typeface="Constantia"/>
              </a:rPr>
              <a:t>for </a:t>
            </a:r>
            <a:r>
              <a:rPr sz="2600" dirty="0">
                <a:latin typeface="Constantia"/>
                <a:cs typeface="Constantia"/>
              </a:rPr>
              <a:t>sequencing </a:t>
            </a:r>
            <a:r>
              <a:rPr sz="2600" spc="-5" dirty="0">
                <a:latin typeface="Constantia"/>
                <a:cs typeface="Constantia"/>
              </a:rPr>
              <a:t>the </a:t>
            </a:r>
            <a:r>
              <a:rPr sz="2600" dirty="0">
                <a:latin typeface="Constantia"/>
                <a:cs typeface="Constantia"/>
              </a:rPr>
              <a:t> </a:t>
            </a:r>
            <a:r>
              <a:rPr sz="2600" spc="-35" dirty="0">
                <a:latin typeface="Constantia"/>
                <a:cs typeface="Constantia"/>
              </a:rPr>
              <a:t>r</a:t>
            </a:r>
            <a:r>
              <a:rPr sz="2600" dirty="0">
                <a:latin typeface="Constantia"/>
                <a:cs typeface="Constantia"/>
              </a:rPr>
              <a:t>eq</a:t>
            </a:r>
            <a:r>
              <a:rPr sz="2600" spc="10" dirty="0">
                <a:latin typeface="Constantia"/>
                <a:cs typeface="Constantia"/>
              </a:rPr>
              <a:t>u</a:t>
            </a:r>
            <a:r>
              <a:rPr sz="2600" spc="-5" dirty="0">
                <a:latin typeface="Constantia"/>
                <a:cs typeface="Constantia"/>
              </a:rPr>
              <a:t>i</a:t>
            </a:r>
            <a:r>
              <a:rPr sz="2600" spc="-40" dirty="0">
                <a:latin typeface="Constantia"/>
                <a:cs typeface="Constantia"/>
              </a:rPr>
              <a:t>r</a:t>
            </a:r>
            <a:r>
              <a:rPr sz="2600" dirty="0">
                <a:latin typeface="Constantia"/>
                <a:cs typeface="Constantia"/>
              </a:rPr>
              <a:t>em</a:t>
            </a:r>
            <a:r>
              <a:rPr sz="2600" spc="5" dirty="0">
                <a:latin typeface="Constantia"/>
                <a:cs typeface="Constantia"/>
              </a:rPr>
              <a:t>e</a:t>
            </a:r>
            <a:r>
              <a:rPr sz="2600" spc="-5" dirty="0">
                <a:latin typeface="Constantia"/>
                <a:cs typeface="Constantia"/>
              </a:rPr>
              <a:t>nt</a:t>
            </a:r>
            <a:r>
              <a:rPr sz="2600" dirty="0">
                <a:latin typeface="Constantia"/>
                <a:cs typeface="Constantia"/>
              </a:rPr>
              <a:t>s</a:t>
            </a:r>
            <a:r>
              <a:rPr sz="2600" spc="-130" dirty="0">
                <a:latin typeface="Constantia"/>
                <a:cs typeface="Constantia"/>
              </a:rPr>
              <a:t> </a:t>
            </a:r>
            <a:r>
              <a:rPr sz="2600" dirty="0">
                <a:latin typeface="Constantia"/>
                <a:cs typeface="Constantia"/>
              </a:rPr>
              <a:t>of</a:t>
            </a:r>
            <a:r>
              <a:rPr sz="2600" spc="-25" dirty="0">
                <a:latin typeface="Constantia"/>
                <a:cs typeface="Constantia"/>
              </a:rPr>
              <a:t> </a:t>
            </a:r>
            <a:r>
              <a:rPr sz="2600" dirty="0">
                <a:latin typeface="Constantia"/>
                <a:cs typeface="Constantia"/>
              </a:rPr>
              <a:t>each</a:t>
            </a:r>
            <a:r>
              <a:rPr sz="2600" spc="-70" dirty="0">
                <a:latin typeface="Constantia"/>
                <a:cs typeface="Constantia"/>
              </a:rPr>
              <a:t> </a:t>
            </a:r>
            <a:r>
              <a:rPr sz="2600" dirty="0">
                <a:latin typeface="Constantia"/>
                <a:cs typeface="Constantia"/>
              </a:rPr>
              <a:t>p</a:t>
            </a:r>
            <a:r>
              <a:rPr sz="2600" spc="-40" dirty="0">
                <a:latin typeface="Constantia"/>
                <a:cs typeface="Constantia"/>
              </a:rPr>
              <a:t>r</a:t>
            </a:r>
            <a:r>
              <a:rPr sz="2600" dirty="0">
                <a:latin typeface="Constantia"/>
                <a:cs typeface="Constantia"/>
              </a:rPr>
              <a:t>od</a:t>
            </a:r>
            <a:r>
              <a:rPr sz="2600" spc="5" dirty="0">
                <a:latin typeface="Constantia"/>
                <a:cs typeface="Constantia"/>
              </a:rPr>
              <a:t>u</a:t>
            </a:r>
            <a:r>
              <a:rPr sz="2600" spc="-5" dirty="0">
                <a:latin typeface="Constantia"/>
                <a:cs typeface="Constantia"/>
              </a:rPr>
              <a:t>c</a:t>
            </a:r>
            <a:r>
              <a:rPr sz="2600" spc="5" dirty="0">
                <a:latin typeface="Constantia"/>
                <a:cs typeface="Constantia"/>
              </a:rPr>
              <a:t>t</a:t>
            </a:r>
            <a:r>
              <a:rPr sz="2600" dirty="0">
                <a:latin typeface="Constantia"/>
                <a:cs typeface="Constantia"/>
              </a:rPr>
              <a:t>,</a:t>
            </a:r>
            <a:r>
              <a:rPr sz="2600" spc="-95" dirty="0">
                <a:latin typeface="Constantia"/>
                <a:cs typeface="Constantia"/>
              </a:rPr>
              <a:t> </a:t>
            </a:r>
            <a:r>
              <a:rPr sz="2600" spc="-5" dirty="0">
                <a:latin typeface="Constantia"/>
                <a:cs typeface="Constantia"/>
              </a:rPr>
              <a:t>capacitie</a:t>
            </a:r>
            <a:r>
              <a:rPr sz="2600" dirty="0">
                <a:latin typeface="Constantia"/>
                <a:cs typeface="Constantia"/>
              </a:rPr>
              <a:t>s</a:t>
            </a:r>
            <a:r>
              <a:rPr sz="2600" spc="-60" dirty="0">
                <a:latin typeface="Constantia"/>
                <a:cs typeface="Constantia"/>
              </a:rPr>
              <a:t> </a:t>
            </a:r>
            <a:r>
              <a:rPr sz="2600" spc="-25" dirty="0">
                <a:latin typeface="Constantia"/>
                <a:cs typeface="Constantia"/>
              </a:rPr>
              <a:t>f</a:t>
            </a:r>
            <a:r>
              <a:rPr sz="2600" dirty="0">
                <a:latin typeface="Constantia"/>
                <a:cs typeface="Constantia"/>
              </a:rPr>
              <a:t>or</a:t>
            </a:r>
            <a:r>
              <a:rPr sz="2600" spc="-165" dirty="0">
                <a:latin typeface="Constantia"/>
                <a:cs typeface="Constantia"/>
              </a:rPr>
              <a:t> </a:t>
            </a:r>
            <a:r>
              <a:rPr sz="2600" dirty="0">
                <a:latin typeface="Constantia"/>
                <a:cs typeface="Constantia"/>
              </a:rPr>
              <a:t>each</a:t>
            </a:r>
            <a:r>
              <a:rPr sz="2600" spc="-95" dirty="0">
                <a:latin typeface="Constantia"/>
                <a:cs typeface="Constantia"/>
              </a:rPr>
              <a:t> </a:t>
            </a:r>
            <a:r>
              <a:rPr sz="2600" spc="-55" dirty="0">
                <a:latin typeface="Constantia"/>
                <a:cs typeface="Constantia"/>
              </a:rPr>
              <a:t>w</a:t>
            </a:r>
            <a:r>
              <a:rPr sz="2600" dirty="0">
                <a:latin typeface="Constantia"/>
                <a:cs typeface="Constantia"/>
              </a:rPr>
              <a:t>o</a:t>
            </a:r>
            <a:r>
              <a:rPr sz="2600" spc="-25" dirty="0">
                <a:latin typeface="Constantia"/>
                <a:cs typeface="Constantia"/>
              </a:rPr>
              <a:t>r</a:t>
            </a:r>
            <a:r>
              <a:rPr sz="2600" dirty="0">
                <a:latin typeface="Constantia"/>
                <a:cs typeface="Constantia"/>
              </a:rPr>
              <a:t>k  </a:t>
            </a:r>
            <a:r>
              <a:rPr sz="2600" spc="-15" dirty="0">
                <a:latin typeface="Constantia"/>
                <a:cs typeface="Constantia"/>
              </a:rPr>
              <a:t>centre</a:t>
            </a:r>
            <a:r>
              <a:rPr sz="2600" spc="-140" dirty="0">
                <a:latin typeface="Constantia"/>
                <a:cs typeface="Constantia"/>
              </a:rPr>
              <a:t> </a:t>
            </a:r>
            <a:r>
              <a:rPr sz="2600" dirty="0">
                <a:latin typeface="Constantia"/>
                <a:cs typeface="Constantia"/>
              </a:rPr>
              <a:t>and</a:t>
            </a:r>
            <a:r>
              <a:rPr sz="2600" spc="-65" dirty="0">
                <a:latin typeface="Constantia"/>
                <a:cs typeface="Constantia"/>
              </a:rPr>
              <a:t> </a:t>
            </a:r>
            <a:r>
              <a:rPr sz="2600" spc="-10" dirty="0">
                <a:latin typeface="Constantia"/>
                <a:cs typeface="Constantia"/>
              </a:rPr>
              <a:t>order</a:t>
            </a:r>
            <a:r>
              <a:rPr sz="2600" spc="-125" dirty="0">
                <a:latin typeface="Constantia"/>
                <a:cs typeface="Constantia"/>
              </a:rPr>
              <a:t> </a:t>
            </a:r>
            <a:r>
              <a:rPr sz="2600" spc="-5" dirty="0">
                <a:latin typeface="Constantia"/>
                <a:cs typeface="Constantia"/>
              </a:rPr>
              <a:t>priorities.</a:t>
            </a:r>
            <a:endParaRPr sz="2600" dirty="0">
              <a:latin typeface="Constantia"/>
              <a:cs typeface="Constantia"/>
            </a:endParaRPr>
          </a:p>
        </p:txBody>
      </p:sp>
      <p:sp>
        <p:nvSpPr>
          <p:cNvPr id="4" name="Footer Placeholder 3">
            <a:extLst>
              <a:ext uri="{FF2B5EF4-FFF2-40B4-BE49-F238E27FC236}">
                <a16:creationId xmlns:a16="http://schemas.microsoft.com/office/drawing/2014/main" id="{1A2651AB-D883-7D3E-2046-751879D45597}"/>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1583817"/>
            <a:ext cx="7924165" cy="2090957"/>
          </a:xfrm>
          <a:prstGeom prst="rect">
            <a:avLst/>
          </a:prstGeom>
        </p:spPr>
        <p:txBody>
          <a:bodyPr vert="horz" wrap="square" lIns="0" tIns="13335" rIns="0" bIns="0" rtlCol="0">
            <a:spAutoFit/>
          </a:bodyPr>
          <a:lstStyle/>
          <a:p>
            <a:pPr marL="285115" marR="5080" indent="-273050">
              <a:spcBef>
                <a:spcPts val="105"/>
              </a:spcBef>
              <a:buClr>
                <a:srgbClr val="0AD0D9"/>
              </a:buClr>
              <a:buSzPct val="94230"/>
              <a:buFont typeface="Segoe UI Symbol"/>
              <a:buChar char="⚫"/>
              <a:tabLst>
                <a:tab pos="285750" algn="l"/>
                <a:tab pos="2306320" algn="l"/>
              </a:tabLst>
            </a:pPr>
            <a:r>
              <a:rPr sz="2600" spc="-5" dirty="0">
                <a:latin typeface="Constantia"/>
                <a:cs typeface="Constantia"/>
              </a:rPr>
              <a:t>This type </a:t>
            </a:r>
            <a:r>
              <a:rPr sz="2600" dirty="0">
                <a:latin typeface="Constantia"/>
                <a:cs typeface="Constantia"/>
              </a:rPr>
              <a:t>of </a:t>
            </a:r>
            <a:r>
              <a:rPr sz="2600" spc="-10" dirty="0">
                <a:latin typeface="Constantia"/>
                <a:cs typeface="Constantia"/>
              </a:rPr>
              <a:t>system </a:t>
            </a:r>
            <a:r>
              <a:rPr sz="2600" dirty="0">
                <a:latin typeface="Constantia"/>
                <a:cs typeface="Constantia"/>
              </a:rPr>
              <a:t>has </a:t>
            </a:r>
            <a:r>
              <a:rPr sz="2600" spc="-15" dirty="0">
                <a:highlight>
                  <a:srgbClr val="FFFF00"/>
                </a:highlight>
                <a:latin typeface="Constantia"/>
                <a:cs typeface="Constantia"/>
              </a:rPr>
              <a:t>more </a:t>
            </a:r>
            <a:r>
              <a:rPr sz="2600" spc="-5" dirty="0">
                <a:highlight>
                  <a:srgbClr val="FFFF00"/>
                </a:highlight>
                <a:latin typeface="Constantia"/>
                <a:cs typeface="Constantia"/>
              </a:rPr>
              <a:t>flexibility</a:t>
            </a:r>
            <a:r>
              <a:rPr sz="2600" spc="-5" dirty="0">
                <a:latin typeface="Constantia"/>
                <a:cs typeface="Constantia"/>
              </a:rPr>
              <a:t>. </a:t>
            </a:r>
            <a:r>
              <a:rPr sz="2600" dirty="0">
                <a:latin typeface="Constantia"/>
                <a:cs typeface="Constantia"/>
              </a:rPr>
              <a:t>But </a:t>
            </a:r>
            <a:r>
              <a:rPr sz="2600" spc="-5" dirty="0">
                <a:latin typeface="Constantia"/>
                <a:cs typeface="Constantia"/>
              </a:rPr>
              <a:t>this </a:t>
            </a:r>
            <a:r>
              <a:rPr sz="2600" dirty="0">
                <a:latin typeface="Constantia"/>
                <a:cs typeface="Constantia"/>
              </a:rPr>
              <a:t> </a:t>
            </a:r>
            <a:r>
              <a:rPr sz="2600" spc="-10" dirty="0">
                <a:latin typeface="Constantia"/>
                <a:cs typeface="Constantia"/>
              </a:rPr>
              <a:t>system</a:t>
            </a:r>
            <a:r>
              <a:rPr sz="2600" spc="-90" dirty="0">
                <a:latin typeface="Constantia"/>
                <a:cs typeface="Constantia"/>
              </a:rPr>
              <a:t> </a:t>
            </a:r>
            <a:r>
              <a:rPr sz="2600" spc="-5" dirty="0">
                <a:latin typeface="Constantia"/>
                <a:cs typeface="Constantia"/>
              </a:rPr>
              <a:t>result	</a:t>
            </a:r>
            <a:r>
              <a:rPr sz="2600" spc="-15" dirty="0">
                <a:latin typeface="Constantia"/>
                <a:cs typeface="Constantia"/>
              </a:rPr>
              <a:t>into</a:t>
            </a:r>
            <a:r>
              <a:rPr sz="2600" spc="-85" dirty="0">
                <a:latin typeface="Constantia"/>
                <a:cs typeface="Constantia"/>
              </a:rPr>
              <a:t> </a:t>
            </a:r>
            <a:r>
              <a:rPr sz="2600" spc="-10" dirty="0">
                <a:highlight>
                  <a:srgbClr val="FFFF00"/>
                </a:highlight>
                <a:latin typeface="Constantia"/>
                <a:cs typeface="Constantia"/>
              </a:rPr>
              <a:t>more</a:t>
            </a:r>
            <a:r>
              <a:rPr sz="2600" spc="-130" dirty="0">
                <a:highlight>
                  <a:srgbClr val="FFFF00"/>
                </a:highlight>
                <a:latin typeface="Constantia"/>
                <a:cs typeface="Constantia"/>
              </a:rPr>
              <a:t> </a:t>
            </a:r>
            <a:r>
              <a:rPr sz="2600" spc="-5" dirty="0">
                <a:highlight>
                  <a:srgbClr val="FFFF00"/>
                </a:highlight>
                <a:latin typeface="Constantia"/>
                <a:cs typeface="Constantia"/>
              </a:rPr>
              <a:t>set-up</a:t>
            </a:r>
            <a:r>
              <a:rPr sz="2600" spc="-130" dirty="0">
                <a:highlight>
                  <a:srgbClr val="FFFF00"/>
                </a:highlight>
                <a:latin typeface="Constantia"/>
                <a:cs typeface="Constantia"/>
              </a:rPr>
              <a:t> </a:t>
            </a:r>
            <a:r>
              <a:rPr sz="2600" spc="-5" dirty="0">
                <a:highlight>
                  <a:srgbClr val="FFFF00"/>
                </a:highlight>
                <a:latin typeface="Constantia"/>
                <a:cs typeface="Constantia"/>
              </a:rPr>
              <a:t>time</a:t>
            </a:r>
            <a:r>
              <a:rPr sz="2600" spc="-85" dirty="0">
                <a:highlight>
                  <a:srgbClr val="FFFF00"/>
                </a:highlight>
                <a:latin typeface="Constantia"/>
                <a:cs typeface="Constantia"/>
              </a:rPr>
              <a:t> </a:t>
            </a:r>
            <a:r>
              <a:rPr sz="2600" dirty="0">
                <a:highlight>
                  <a:srgbClr val="FFFF00"/>
                </a:highlight>
                <a:latin typeface="Constantia"/>
                <a:cs typeface="Constantia"/>
              </a:rPr>
              <a:t>,</a:t>
            </a:r>
            <a:r>
              <a:rPr sz="2600" spc="-20" dirty="0">
                <a:highlight>
                  <a:srgbClr val="FFFF00"/>
                </a:highlight>
                <a:latin typeface="Constantia"/>
                <a:cs typeface="Constantia"/>
              </a:rPr>
              <a:t> </a:t>
            </a:r>
            <a:r>
              <a:rPr sz="2600" spc="-15" dirty="0">
                <a:highlight>
                  <a:srgbClr val="FFFF00"/>
                </a:highlight>
                <a:latin typeface="Constantia"/>
                <a:cs typeface="Constantia"/>
              </a:rPr>
              <a:t>more</a:t>
            </a:r>
            <a:r>
              <a:rPr sz="2600" spc="-70" dirty="0">
                <a:highlight>
                  <a:srgbClr val="FFFF00"/>
                </a:highlight>
                <a:latin typeface="Constantia"/>
                <a:cs typeface="Constantia"/>
              </a:rPr>
              <a:t> </a:t>
            </a:r>
            <a:r>
              <a:rPr sz="2600" spc="-10" dirty="0">
                <a:highlight>
                  <a:srgbClr val="FFFF00"/>
                </a:highlight>
                <a:latin typeface="Constantia"/>
                <a:cs typeface="Constantia"/>
              </a:rPr>
              <a:t>in-process </a:t>
            </a:r>
            <a:r>
              <a:rPr sz="2600" spc="-635" dirty="0">
                <a:highlight>
                  <a:srgbClr val="FFFF00"/>
                </a:highlight>
                <a:latin typeface="Constantia"/>
                <a:cs typeface="Constantia"/>
              </a:rPr>
              <a:t> </a:t>
            </a:r>
            <a:r>
              <a:rPr sz="2600" spc="-15" dirty="0">
                <a:highlight>
                  <a:srgbClr val="FFFF00"/>
                </a:highlight>
                <a:latin typeface="Constantia"/>
                <a:cs typeface="Constantia"/>
              </a:rPr>
              <a:t>inventory</a:t>
            </a:r>
            <a:r>
              <a:rPr sz="2600" spc="-100" dirty="0">
                <a:highlight>
                  <a:srgbClr val="FFFF00"/>
                </a:highlight>
                <a:latin typeface="Constantia"/>
                <a:cs typeface="Constantia"/>
              </a:rPr>
              <a:t> </a:t>
            </a:r>
            <a:r>
              <a:rPr sz="2600" spc="-5" dirty="0">
                <a:highlight>
                  <a:srgbClr val="FFFF00"/>
                </a:highlight>
                <a:latin typeface="Constantia"/>
                <a:cs typeface="Constantia"/>
              </a:rPr>
              <a:t>,complex</a:t>
            </a:r>
            <a:r>
              <a:rPr sz="2600" spc="-125" dirty="0">
                <a:highlight>
                  <a:srgbClr val="FFFF00"/>
                </a:highlight>
                <a:latin typeface="Constantia"/>
                <a:cs typeface="Constantia"/>
              </a:rPr>
              <a:t> </a:t>
            </a:r>
            <a:r>
              <a:rPr sz="2600" dirty="0">
                <a:highlight>
                  <a:srgbClr val="FFFF00"/>
                </a:highlight>
                <a:latin typeface="Constantia"/>
                <a:cs typeface="Constantia"/>
              </a:rPr>
              <a:t>scheduling</a:t>
            </a:r>
          </a:p>
          <a:p>
            <a:pPr marL="285115" indent="-273050">
              <a:spcBef>
                <a:spcPts val="625"/>
              </a:spcBef>
              <a:buClr>
                <a:srgbClr val="0AD0D9"/>
              </a:buClr>
              <a:buSzPct val="94230"/>
              <a:buFont typeface="Segoe UI Symbol"/>
              <a:buChar char="⚫"/>
              <a:tabLst>
                <a:tab pos="285750" algn="l"/>
              </a:tabLst>
            </a:pPr>
            <a:r>
              <a:rPr sz="2600" dirty="0">
                <a:latin typeface="Constantia"/>
                <a:cs typeface="Constantia"/>
              </a:rPr>
              <a:t>E</a:t>
            </a:r>
            <a:r>
              <a:rPr sz="2600" spc="-20" dirty="0">
                <a:latin typeface="Constantia"/>
                <a:cs typeface="Constantia"/>
              </a:rPr>
              <a:t>x</a:t>
            </a:r>
            <a:r>
              <a:rPr sz="2600" dirty="0">
                <a:latin typeface="Constantia"/>
                <a:cs typeface="Constantia"/>
              </a:rPr>
              <a:t>ampl</a:t>
            </a:r>
            <a:r>
              <a:rPr sz="2600" spc="-15" dirty="0">
                <a:latin typeface="Constantia"/>
                <a:cs typeface="Constantia"/>
              </a:rPr>
              <a:t>e</a:t>
            </a:r>
            <a:r>
              <a:rPr sz="2600" dirty="0">
                <a:latin typeface="Constantia"/>
                <a:cs typeface="Constantia"/>
              </a:rPr>
              <a:t>-</a:t>
            </a:r>
            <a:r>
              <a:rPr sz="2600" spc="-35" dirty="0">
                <a:latin typeface="Constantia"/>
                <a:cs typeface="Constantia"/>
              </a:rPr>
              <a:t>R</a:t>
            </a:r>
            <a:r>
              <a:rPr sz="2600" dirty="0">
                <a:latin typeface="Constantia"/>
                <a:cs typeface="Constantia"/>
              </a:rPr>
              <a:t>epa</a:t>
            </a:r>
            <a:r>
              <a:rPr sz="2600" spc="-15" dirty="0">
                <a:latin typeface="Constantia"/>
                <a:cs typeface="Constantia"/>
              </a:rPr>
              <a:t>i</a:t>
            </a:r>
            <a:r>
              <a:rPr sz="2600" dirty="0">
                <a:latin typeface="Constantia"/>
                <a:cs typeface="Constantia"/>
              </a:rPr>
              <a:t>r</a:t>
            </a:r>
            <a:r>
              <a:rPr sz="2600" spc="-155" dirty="0">
                <a:latin typeface="Constantia"/>
                <a:cs typeface="Constantia"/>
              </a:rPr>
              <a:t> </a:t>
            </a:r>
            <a:r>
              <a:rPr sz="2600" dirty="0" err="1">
                <a:latin typeface="Constantia"/>
                <a:cs typeface="Constantia"/>
              </a:rPr>
              <a:t>sho</a:t>
            </a:r>
            <a:r>
              <a:rPr sz="2600" spc="-10" dirty="0" err="1">
                <a:latin typeface="Constantia"/>
                <a:cs typeface="Constantia"/>
              </a:rPr>
              <a:t>p</a:t>
            </a:r>
            <a:r>
              <a:rPr sz="2600" dirty="0" err="1">
                <a:latin typeface="Constantia"/>
                <a:cs typeface="Constantia"/>
              </a:rPr>
              <a:t>s</a:t>
            </a:r>
            <a:r>
              <a:rPr lang="en-US" sz="2600" dirty="0" err="1">
                <a:latin typeface="Constantia"/>
                <a:cs typeface="Constantia"/>
              </a:rPr>
              <a:t>,large</a:t>
            </a:r>
            <a:r>
              <a:rPr lang="en-US" sz="2600" dirty="0">
                <a:latin typeface="Constantia"/>
                <a:cs typeface="Constantia"/>
              </a:rPr>
              <a:t> </a:t>
            </a:r>
            <a:r>
              <a:rPr lang="en-US" sz="2600" dirty="0" err="1">
                <a:latin typeface="Constantia"/>
                <a:cs typeface="Constantia"/>
              </a:rPr>
              <a:t>tyrbo</a:t>
            </a:r>
            <a:r>
              <a:rPr lang="en-US" sz="2600" dirty="0">
                <a:latin typeface="Constantia"/>
                <a:cs typeface="Constantia"/>
              </a:rPr>
              <a:t>-generators, restaurant </a:t>
            </a:r>
            <a:r>
              <a:rPr lang="en-US" sz="2600" dirty="0" err="1">
                <a:latin typeface="Constantia"/>
                <a:cs typeface="Constantia"/>
              </a:rPr>
              <a:t>etc</a:t>
            </a:r>
            <a:endParaRPr sz="2600" dirty="0">
              <a:latin typeface="Constantia"/>
              <a:cs typeface="Constantia"/>
            </a:endParaRPr>
          </a:p>
        </p:txBody>
      </p:sp>
      <p:pic>
        <p:nvPicPr>
          <p:cNvPr id="3" name="object 3"/>
          <p:cNvPicPr/>
          <p:nvPr/>
        </p:nvPicPr>
        <p:blipFill>
          <a:blip r:embed="rId2" cstate="print"/>
          <a:stretch>
            <a:fillRect/>
          </a:stretch>
        </p:blipFill>
        <p:spPr>
          <a:xfrm>
            <a:off x="3525011" y="3785615"/>
            <a:ext cx="3843528" cy="2738628"/>
          </a:xfrm>
          <a:prstGeom prst="rect">
            <a:avLst/>
          </a:prstGeom>
        </p:spPr>
      </p:pic>
      <p:sp>
        <p:nvSpPr>
          <p:cNvPr id="4" name="Footer Placeholder 3">
            <a:extLst>
              <a:ext uri="{FF2B5EF4-FFF2-40B4-BE49-F238E27FC236}">
                <a16:creationId xmlns:a16="http://schemas.microsoft.com/office/drawing/2014/main" id="{909A9558-D5C7-C704-9650-84040FF0F05F}"/>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1" y="1081239"/>
            <a:ext cx="4558665" cy="690574"/>
          </a:xfrm>
          <a:prstGeom prst="rect">
            <a:avLst/>
          </a:prstGeom>
        </p:spPr>
        <p:txBody>
          <a:bodyPr vert="horz" wrap="square" lIns="0" tIns="13335" rIns="0" bIns="0" rtlCol="0" anchor="ctr">
            <a:spAutoFit/>
          </a:bodyPr>
          <a:lstStyle/>
          <a:p>
            <a:pPr marL="12700">
              <a:spcBef>
                <a:spcPts val="105"/>
              </a:spcBef>
            </a:pPr>
            <a:r>
              <a:rPr b="1" spc="-20" dirty="0">
                <a:solidFill>
                  <a:srgbClr val="FF0000"/>
                </a:solidFill>
                <a:latin typeface="Calibri"/>
                <a:cs typeface="Calibri"/>
              </a:rPr>
              <a:t>Batch</a:t>
            </a:r>
            <a:r>
              <a:rPr b="1" spc="-80" dirty="0">
                <a:solidFill>
                  <a:srgbClr val="FF0000"/>
                </a:solidFill>
                <a:latin typeface="Calibri"/>
                <a:cs typeface="Calibri"/>
              </a:rPr>
              <a:t> </a:t>
            </a:r>
            <a:r>
              <a:rPr b="1" spc="-10" dirty="0">
                <a:solidFill>
                  <a:srgbClr val="FF0000"/>
                </a:solidFill>
                <a:latin typeface="Calibri"/>
                <a:cs typeface="Calibri"/>
              </a:rPr>
              <a:t>Production</a:t>
            </a:r>
          </a:p>
        </p:txBody>
      </p:sp>
      <p:sp>
        <p:nvSpPr>
          <p:cNvPr id="3" name="object 3"/>
          <p:cNvSpPr txBox="1"/>
          <p:nvPr/>
        </p:nvSpPr>
        <p:spPr>
          <a:xfrm>
            <a:off x="2059941" y="1947418"/>
            <a:ext cx="7966709" cy="4147820"/>
          </a:xfrm>
          <a:prstGeom prst="rect">
            <a:avLst/>
          </a:prstGeom>
        </p:spPr>
        <p:txBody>
          <a:bodyPr vert="horz" wrap="square" lIns="0" tIns="13335" rIns="0" bIns="0" rtlCol="0">
            <a:spAutoFit/>
          </a:bodyPr>
          <a:lstStyle/>
          <a:p>
            <a:pPr marL="285115" marR="5080" indent="-273050">
              <a:spcBef>
                <a:spcPts val="105"/>
              </a:spcBef>
              <a:buClr>
                <a:srgbClr val="0AD0D9"/>
              </a:buClr>
              <a:buSzPct val="94230"/>
              <a:buFont typeface="Segoe UI Symbol"/>
              <a:buChar char="⚫"/>
              <a:tabLst>
                <a:tab pos="285750" algn="l"/>
              </a:tabLst>
            </a:pPr>
            <a:r>
              <a:rPr sz="2600" spc="-5" dirty="0">
                <a:latin typeface="Constantia"/>
                <a:cs typeface="Constantia"/>
              </a:rPr>
              <a:t>American Production </a:t>
            </a:r>
            <a:r>
              <a:rPr sz="2600" dirty="0">
                <a:latin typeface="Constantia"/>
                <a:cs typeface="Constantia"/>
              </a:rPr>
              <a:t>and </a:t>
            </a:r>
            <a:r>
              <a:rPr sz="2600" spc="-15" dirty="0">
                <a:latin typeface="Constantia"/>
                <a:cs typeface="Constantia"/>
              </a:rPr>
              <a:t>Inventory </a:t>
            </a:r>
            <a:r>
              <a:rPr sz="2600" spc="-10" dirty="0">
                <a:latin typeface="Constantia"/>
                <a:cs typeface="Constantia"/>
              </a:rPr>
              <a:t>Control </a:t>
            </a:r>
            <a:r>
              <a:rPr sz="2600" dirty="0">
                <a:latin typeface="Constantia"/>
                <a:cs typeface="Constantia"/>
              </a:rPr>
              <a:t>Society </a:t>
            </a:r>
            <a:r>
              <a:rPr sz="2600" spc="5" dirty="0">
                <a:latin typeface="Constantia"/>
                <a:cs typeface="Constantia"/>
              </a:rPr>
              <a:t> </a:t>
            </a:r>
            <a:r>
              <a:rPr sz="2600" spc="-5" dirty="0">
                <a:highlight>
                  <a:srgbClr val="FF00FF"/>
                </a:highlight>
                <a:latin typeface="Constantia"/>
                <a:cs typeface="Constantia"/>
              </a:rPr>
              <a:t>(APICS) </a:t>
            </a:r>
            <a:r>
              <a:rPr sz="2600" spc="5" dirty="0">
                <a:latin typeface="Constantia"/>
                <a:cs typeface="Constantia"/>
              </a:rPr>
              <a:t>defines </a:t>
            </a:r>
            <a:r>
              <a:rPr sz="2600" spc="-10" dirty="0">
                <a:latin typeface="Constantia"/>
                <a:cs typeface="Constantia"/>
              </a:rPr>
              <a:t>Batch </a:t>
            </a:r>
            <a:r>
              <a:rPr sz="2600" spc="-5" dirty="0">
                <a:latin typeface="Constantia"/>
                <a:cs typeface="Constantia"/>
              </a:rPr>
              <a:t>Production </a:t>
            </a:r>
            <a:r>
              <a:rPr sz="2600" dirty="0">
                <a:latin typeface="Constantia"/>
                <a:cs typeface="Constantia"/>
              </a:rPr>
              <a:t>as a </a:t>
            </a:r>
            <a:r>
              <a:rPr sz="2600" spc="-5" dirty="0">
                <a:latin typeface="Constantia"/>
                <a:cs typeface="Constantia"/>
              </a:rPr>
              <a:t>form </a:t>
            </a:r>
            <a:r>
              <a:rPr sz="2600" dirty="0">
                <a:latin typeface="Constantia"/>
                <a:cs typeface="Constantia"/>
              </a:rPr>
              <a:t>of </a:t>
            </a:r>
            <a:r>
              <a:rPr sz="2600" spc="5" dirty="0">
                <a:latin typeface="Constantia"/>
                <a:cs typeface="Constantia"/>
              </a:rPr>
              <a:t> </a:t>
            </a:r>
            <a:r>
              <a:rPr sz="2600" dirty="0">
                <a:latin typeface="Constantia"/>
                <a:cs typeface="Constantia"/>
              </a:rPr>
              <a:t>manufacturing </a:t>
            </a:r>
            <a:r>
              <a:rPr sz="2600" spc="-5" dirty="0">
                <a:latin typeface="Constantia"/>
                <a:cs typeface="Constantia"/>
              </a:rPr>
              <a:t>in which </a:t>
            </a:r>
            <a:r>
              <a:rPr sz="2600" dirty="0">
                <a:latin typeface="Constantia"/>
                <a:cs typeface="Constantia"/>
              </a:rPr>
              <a:t>the </a:t>
            </a:r>
            <a:r>
              <a:rPr sz="2600" spc="-5" dirty="0">
                <a:highlight>
                  <a:srgbClr val="FF00FF"/>
                </a:highlight>
                <a:latin typeface="Constantia"/>
                <a:cs typeface="Constantia"/>
              </a:rPr>
              <a:t>job </a:t>
            </a:r>
            <a:r>
              <a:rPr sz="2600" dirty="0">
                <a:highlight>
                  <a:srgbClr val="FF00FF"/>
                </a:highlight>
                <a:latin typeface="Constantia"/>
                <a:cs typeface="Constantia"/>
              </a:rPr>
              <a:t>pass </a:t>
            </a:r>
            <a:r>
              <a:rPr sz="2600" spc="-10" dirty="0">
                <a:highlight>
                  <a:srgbClr val="FF00FF"/>
                </a:highlight>
                <a:latin typeface="Constantia"/>
                <a:cs typeface="Constantia"/>
              </a:rPr>
              <a:t>through </a:t>
            </a:r>
            <a:r>
              <a:rPr sz="2600" dirty="0">
                <a:highlight>
                  <a:srgbClr val="FF00FF"/>
                </a:highlight>
                <a:latin typeface="Constantia"/>
                <a:cs typeface="Constantia"/>
              </a:rPr>
              <a:t>the </a:t>
            </a:r>
            <a:r>
              <a:rPr sz="2600" spc="5" dirty="0">
                <a:highlight>
                  <a:srgbClr val="FF00FF"/>
                </a:highlight>
                <a:latin typeface="Constantia"/>
                <a:cs typeface="Constantia"/>
              </a:rPr>
              <a:t> </a:t>
            </a:r>
            <a:r>
              <a:rPr sz="2600" dirty="0">
                <a:highlight>
                  <a:srgbClr val="FF00FF"/>
                </a:highlight>
                <a:latin typeface="Constantia"/>
                <a:cs typeface="Constantia"/>
              </a:rPr>
              <a:t>functional</a:t>
            </a:r>
            <a:r>
              <a:rPr sz="2600" spc="-110" dirty="0">
                <a:highlight>
                  <a:srgbClr val="FF00FF"/>
                </a:highlight>
                <a:latin typeface="Constantia"/>
                <a:cs typeface="Constantia"/>
              </a:rPr>
              <a:t> </a:t>
            </a:r>
            <a:r>
              <a:rPr sz="2600" spc="-5" dirty="0">
                <a:highlight>
                  <a:srgbClr val="FF00FF"/>
                </a:highlight>
                <a:latin typeface="Constantia"/>
                <a:cs typeface="Constantia"/>
              </a:rPr>
              <a:t>departments</a:t>
            </a:r>
            <a:r>
              <a:rPr sz="2600" spc="-75" dirty="0">
                <a:highlight>
                  <a:srgbClr val="FF00FF"/>
                </a:highlight>
                <a:latin typeface="Constantia"/>
                <a:cs typeface="Constantia"/>
              </a:rPr>
              <a:t> </a:t>
            </a:r>
            <a:r>
              <a:rPr sz="2600" spc="-5" dirty="0">
                <a:highlight>
                  <a:srgbClr val="FF00FF"/>
                </a:highlight>
                <a:latin typeface="Constantia"/>
                <a:cs typeface="Constantia"/>
              </a:rPr>
              <a:t>in</a:t>
            </a:r>
            <a:r>
              <a:rPr sz="2600" spc="-45" dirty="0">
                <a:highlight>
                  <a:srgbClr val="FF00FF"/>
                </a:highlight>
                <a:latin typeface="Constantia"/>
                <a:cs typeface="Constantia"/>
              </a:rPr>
              <a:t> </a:t>
            </a:r>
            <a:r>
              <a:rPr sz="2600" dirty="0">
                <a:highlight>
                  <a:srgbClr val="FF00FF"/>
                </a:highlight>
                <a:latin typeface="Constantia"/>
                <a:cs typeface="Constantia"/>
              </a:rPr>
              <a:t>lots</a:t>
            </a:r>
            <a:r>
              <a:rPr sz="2600" spc="-135" dirty="0">
                <a:highlight>
                  <a:srgbClr val="FF00FF"/>
                </a:highlight>
                <a:latin typeface="Constantia"/>
                <a:cs typeface="Constantia"/>
              </a:rPr>
              <a:t> </a:t>
            </a:r>
            <a:r>
              <a:rPr sz="2600" dirty="0">
                <a:highlight>
                  <a:srgbClr val="FF00FF"/>
                </a:highlight>
                <a:latin typeface="Constantia"/>
                <a:cs typeface="Constantia"/>
              </a:rPr>
              <a:t>or</a:t>
            </a:r>
            <a:r>
              <a:rPr sz="2600" spc="-105" dirty="0">
                <a:highlight>
                  <a:srgbClr val="FF00FF"/>
                </a:highlight>
                <a:latin typeface="Constantia"/>
                <a:cs typeface="Constantia"/>
              </a:rPr>
              <a:t> </a:t>
            </a:r>
            <a:r>
              <a:rPr sz="2600" spc="-5" dirty="0">
                <a:highlight>
                  <a:srgbClr val="FF00FF"/>
                </a:highlight>
                <a:latin typeface="Constantia"/>
                <a:cs typeface="Constantia"/>
              </a:rPr>
              <a:t>batches</a:t>
            </a:r>
            <a:r>
              <a:rPr sz="2600" spc="-125" dirty="0">
                <a:highlight>
                  <a:srgbClr val="FF00FF"/>
                </a:highlight>
                <a:latin typeface="Constantia"/>
                <a:cs typeface="Constantia"/>
              </a:rPr>
              <a:t> </a:t>
            </a:r>
            <a:r>
              <a:rPr sz="2600" dirty="0">
                <a:highlight>
                  <a:srgbClr val="FF00FF"/>
                </a:highlight>
                <a:latin typeface="Constantia"/>
                <a:cs typeface="Constantia"/>
              </a:rPr>
              <a:t>and</a:t>
            </a:r>
            <a:r>
              <a:rPr sz="2600" spc="-65" dirty="0">
                <a:highlight>
                  <a:srgbClr val="FF00FF"/>
                </a:highlight>
                <a:latin typeface="Constantia"/>
                <a:cs typeface="Constantia"/>
              </a:rPr>
              <a:t> </a:t>
            </a:r>
            <a:r>
              <a:rPr sz="2600" dirty="0">
                <a:highlight>
                  <a:srgbClr val="FF00FF"/>
                </a:highlight>
                <a:latin typeface="Constantia"/>
                <a:cs typeface="Constantia"/>
              </a:rPr>
              <a:t>each</a:t>
            </a:r>
            <a:r>
              <a:rPr sz="2600" spc="-25" dirty="0">
                <a:highlight>
                  <a:srgbClr val="FF00FF"/>
                </a:highlight>
                <a:latin typeface="Constantia"/>
                <a:cs typeface="Constantia"/>
              </a:rPr>
              <a:t> </a:t>
            </a:r>
            <a:r>
              <a:rPr sz="2600" dirty="0">
                <a:highlight>
                  <a:srgbClr val="FF00FF"/>
                </a:highlight>
                <a:latin typeface="Constantia"/>
                <a:cs typeface="Constantia"/>
              </a:rPr>
              <a:t>lot </a:t>
            </a:r>
            <a:r>
              <a:rPr sz="2600" spc="-640" dirty="0">
                <a:highlight>
                  <a:srgbClr val="FF00FF"/>
                </a:highlight>
                <a:latin typeface="Constantia"/>
                <a:cs typeface="Constantia"/>
              </a:rPr>
              <a:t> </a:t>
            </a:r>
            <a:r>
              <a:rPr sz="2600" spc="-5" dirty="0">
                <a:highlight>
                  <a:srgbClr val="FF00FF"/>
                </a:highlight>
                <a:latin typeface="Constantia"/>
                <a:cs typeface="Constantia"/>
              </a:rPr>
              <a:t>m</a:t>
            </a:r>
            <a:r>
              <a:rPr sz="2600" spc="-45" dirty="0">
                <a:highlight>
                  <a:srgbClr val="FF00FF"/>
                </a:highlight>
                <a:latin typeface="Constantia"/>
                <a:cs typeface="Constantia"/>
              </a:rPr>
              <a:t>a</a:t>
            </a:r>
            <a:r>
              <a:rPr sz="2600" dirty="0">
                <a:highlight>
                  <a:srgbClr val="FF00FF"/>
                </a:highlight>
                <a:latin typeface="Constantia"/>
                <a:cs typeface="Constantia"/>
              </a:rPr>
              <a:t>y</a:t>
            </a:r>
            <a:r>
              <a:rPr sz="2600" spc="-85" dirty="0">
                <a:highlight>
                  <a:srgbClr val="FF00FF"/>
                </a:highlight>
                <a:latin typeface="Constantia"/>
                <a:cs typeface="Constantia"/>
              </a:rPr>
              <a:t> </a:t>
            </a:r>
            <a:r>
              <a:rPr sz="2600" dirty="0">
                <a:highlight>
                  <a:srgbClr val="FF00FF"/>
                </a:highlight>
                <a:latin typeface="Constantia"/>
                <a:cs typeface="Constantia"/>
              </a:rPr>
              <a:t>h</a:t>
            </a:r>
            <a:r>
              <a:rPr sz="2600" spc="-55" dirty="0">
                <a:highlight>
                  <a:srgbClr val="FF00FF"/>
                </a:highlight>
                <a:latin typeface="Constantia"/>
                <a:cs typeface="Constantia"/>
              </a:rPr>
              <a:t>av</a:t>
            </a:r>
            <a:r>
              <a:rPr sz="2600" dirty="0">
                <a:highlight>
                  <a:srgbClr val="FF00FF"/>
                </a:highlight>
                <a:latin typeface="Constantia"/>
                <a:cs typeface="Constantia"/>
              </a:rPr>
              <a:t>e</a:t>
            </a:r>
            <a:r>
              <a:rPr sz="2600" spc="-135" dirty="0">
                <a:highlight>
                  <a:srgbClr val="FF00FF"/>
                </a:highlight>
                <a:latin typeface="Constantia"/>
                <a:cs typeface="Constantia"/>
              </a:rPr>
              <a:t> </a:t>
            </a:r>
            <a:r>
              <a:rPr sz="2600" dirty="0">
                <a:highlight>
                  <a:srgbClr val="FF00FF"/>
                </a:highlight>
                <a:latin typeface="Constantia"/>
                <a:cs typeface="Constantia"/>
              </a:rPr>
              <a:t>a</a:t>
            </a:r>
            <a:r>
              <a:rPr sz="2600" spc="-125" dirty="0">
                <a:highlight>
                  <a:srgbClr val="FF00FF"/>
                </a:highlight>
                <a:latin typeface="Constantia"/>
                <a:cs typeface="Constantia"/>
              </a:rPr>
              <a:t> </a:t>
            </a:r>
            <a:r>
              <a:rPr sz="2600" spc="-5" dirty="0">
                <a:highlight>
                  <a:srgbClr val="FF00FF"/>
                </a:highlight>
                <a:latin typeface="Constantia"/>
                <a:cs typeface="Constantia"/>
              </a:rPr>
              <a:t>dif</a:t>
            </a:r>
            <a:r>
              <a:rPr sz="2600" spc="-35" dirty="0">
                <a:highlight>
                  <a:srgbClr val="FF00FF"/>
                </a:highlight>
                <a:latin typeface="Constantia"/>
                <a:cs typeface="Constantia"/>
              </a:rPr>
              <a:t>f</a:t>
            </a:r>
            <a:r>
              <a:rPr sz="2600" dirty="0">
                <a:highlight>
                  <a:srgbClr val="FF00FF"/>
                </a:highlight>
                <a:latin typeface="Constantia"/>
                <a:cs typeface="Constantia"/>
              </a:rPr>
              <a:t>e</a:t>
            </a:r>
            <a:r>
              <a:rPr sz="2600" spc="-35" dirty="0">
                <a:highlight>
                  <a:srgbClr val="FF00FF"/>
                </a:highlight>
                <a:latin typeface="Constantia"/>
                <a:cs typeface="Constantia"/>
              </a:rPr>
              <a:t>r</a:t>
            </a:r>
            <a:r>
              <a:rPr sz="2600" dirty="0">
                <a:highlight>
                  <a:srgbClr val="FF00FF"/>
                </a:highlight>
                <a:latin typeface="Constantia"/>
                <a:cs typeface="Constantia"/>
              </a:rPr>
              <a:t>ent</a:t>
            </a:r>
            <a:r>
              <a:rPr sz="2600" spc="-110" dirty="0">
                <a:highlight>
                  <a:srgbClr val="FF00FF"/>
                </a:highlight>
                <a:latin typeface="Constantia"/>
                <a:cs typeface="Constantia"/>
              </a:rPr>
              <a:t> </a:t>
            </a:r>
            <a:r>
              <a:rPr sz="2600" spc="-35" dirty="0">
                <a:highlight>
                  <a:srgbClr val="FF00FF"/>
                </a:highlight>
                <a:latin typeface="Constantia"/>
                <a:cs typeface="Constantia"/>
              </a:rPr>
              <a:t>r</a:t>
            </a:r>
            <a:r>
              <a:rPr sz="2600" dirty="0">
                <a:highlight>
                  <a:srgbClr val="FF00FF"/>
                </a:highlight>
                <a:latin typeface="Constantia"/>
                <a:cs typeface="Constantia"/>
              </a:rPr>
              <a:t>ou</a:t>
            </a:r>
            <a:r>
              <a:rPr sz="2600" spc="10" dirty="0">
                <a:highlight>
                  <a:srgbClr val="FF00FF"/>
                </a:highlight>
                <a:latin typeface="Constantia"/>
                <a:cs typeface="Constantia"/>
              </a:rPr>
              <a:t>t</a:t>
            </a:r>
            <a:r>
              <a:rPr sz="2600" spc="-5" dirty="0">
                <a:highlight>
                  <a:srgbClr val="FF00FF"/>
                </a:highlight>
                <a:latin typeface="Constantia"/>
                <a:cs typeface="Constantia"/>
              </a:rPr>
              <a:t>in</a:t>
            </a:r>
            <a:r>
              <a:rPr sz="2600" spc="-70" dirty="0">
                <a:highlight>
                  <a:srgbClr val="FF00FF"/>
                </a:highlight>
                <a:latin typeface="Constantia"/>
                <a:cs typeface="Constantia"/>
              </a:rPr>
              <a:t>g</a:t>
            </a:r>
            <a:r>
              <a:rPr sz="2600" dirty="0">
                <a:highlight>
                  <a:srgbClr val="FF00FF"/>
                </a:highlight>
                <a:latin typeface="Constantia"/>
                <a:cs typeface="Constantia"/>
              </a:rPr>
              <a:t>.</a:t>
            </a:r>
          </a:p>
          <a:p>
            <a:pPr marL="285115" marR="75565" indent="-273050">
              <a:spcBef>
                <a:spcPts val="625"/>
              </a:spcBef>
              <a:buClr>
                <a:srgbClr val="0AD0D9"/>
              </a:buClr>
              <a:buSzPct val="94230"/>
              <a:buFont typeface="Segoe UI Symbol"/>
              <a:buChar char="⚫"/>
              <a:tabLst>
                <a:tab pos="285750" algn="l"/>
              </a:tabLst>
            </a:pPr>
            <a:r>
              <a:rPr sz="2600" spc="-60" dirty="0">
                <a:latin typeface="Constantia"/>
                <a:cs typeface="Constantia"/>
              </a:rPr>
              <a:t>I</a:t>
            </a:r>
            <a:r>
              <a:rPr sz="2600" dirty="0">
                <a:latin typeface="Constantia"/>
                <a:cs typeface="Constantia"/>
              </a:rPr>
              <a:t>t</a:t>
            </a:r>
            <a:r>
              <a:rPr sz="2600" spc="-75" dirty="0">
                <a:latin typeface="Constantia"/>
                <a:cs typeface="Constantia"/>
              </a:rPr>
              <a:t> </a:t>
            </a:r>
            <a:r>
              <a:rPr sz="2600" spc="-5" dirty="0">
                <a:latin typeface="Constantia"/>
                <a:cs typeface="Constantia"/>
              </a:rPr>
              <a:t>i</a:t>
            </a:r>
            <a:r>
              <a:rPr sz="2600" dirty="0">
                <a:latin typeface="Constantia"/>
                <a:cs typeface="Constantia"/>
              </a:rPr>
              <a:t>s</a:t>
            </a:r>
            <a:r>
              <a:rPr sz="2600" spc="-130" dirty="0">
                <a:latin typeface="Constantia"/>
                <a:cs typeface="Constantia"/>
              </a:rPr>
              <a:t> </a:t>
            </a:r>
            <a:r>
              <a:rPr sz="2600" spc="-5" dirty="0">
                <a:latin typeface="Constantia"/>
                <a:cs typeface="Constantia"/>
              </a:rPr>
              <a:t>cha</a:t>
            </a:r>
            <a:r>
              <a:rPr sz="2600" spc="-45" dirty="0">
                <a:latin typeface="Constantia"/>
                <a:cs typeface="Constantia"/>
              </a:rPr>
              <a:t>r</a:t>
            </a:r>
            <a:r>
              <a:rPr sz="2600" dirty="0">
                <a:latin typeface="Constantia"/>
                <a:cs typeface="Constantia"/>
              </a:rPr>
              <a:t>ac</a:t>
            </a:r>
            <a:r>
              <a:rPr sz="2600" spc="-30" dirty="0">
                <a:latin typeface="Constantia"/>
                <a:cs typeface="Constantia"/>
              </a:rPr>
              <a:t>t</a:t>
            </a:r>
            <a:r>
              <a:rPr sz="2600" dirty="0">
                <a:latin typeface="Constantia"/>
                <a:cs typeface="Constantia"/>
              </a:rPr>
              <a:t>eri</a:t>
            </a:r>
            <a:r>
              <a:rPr sz="2600" spc="-25" dirty="0">
                <a:latin typeface="Constantia"/>
                <a:cs typeface="Constantia"/>
              </a:rPr>
              <a:t>z</a:t>
            </a:r>
            <a:r>
              <a:rPr sz="2600" dirty="0">
                <a:latin typeface="Constantia"/>
                <a:cs typeface="Constantia"/>
              </a:rPr>
              <a:t>ed</a:t>
            </a:r>
            <a:r>
              <a:rPr sz="2600" spc="20" dirty="0">
                <a:latin typeface="Constantia"/>
                <a:cs typeface="Constantia"/>
              </a:rPr>
              <a:t> </a:t>
            </a:r>
            <a:r>
              <a:rPr sz="2600" spc="-25" dirty="0">
                <a:latin typeface="Constantia"/>
                <a:cs typeface="Constantia"/>
              </a:rPr>
              <a:t>b</a:t>
            </a:r>
            <a:r>
              <a:rPr sz="2600" dirty="0">
                <a:latin typeface="Constantia"/>
                <a:cs typeface="Constantia"/>
              </a:rPr>
              <a:t>y</a:t>
            </a:r>
            <a:r>
              <a:rPr sz="2600" spc="-105" dirty="0">
                <a:latin typeface="Constantia"/>
                <a:cs typeface="Constantia"/>
              </a:rPr>
              <a:t> </a:t>
            </a:r>
            <a:r>
              <a:rPr sz="2600" spc="-5" dirty="0">
                <a:latin typeface="Constantia"/>
                <a:cs typeface="Constantia"/>
              </a:rPr>
              <a:t>t</a:t>
            </a:r>
            <a:r>
              <a:rPr sz="2600" spc="5" dirty="0">
                <a:latin typeface="Constantia"/>
                <a:cs typeface="Constantia"/>
              </a:rPr>
              <a:t>h</a:t>
            </a:r>
            <a:r>
              <a:rPr sz="2600" dirty="0">
                <a:latin typeface="Constantia"/>
                <a:cs typeface="Constantia"/>
              </a:rPr>
              <a:t>e</a:t>
            </a:r>
            <a:r>
              <a:rPr sz="2600" spc="-60" dirty="0">
                <a:latin typeface="Constantia"/>
                <a:cs typeface="Constantia"/>
              </a:rPr>
              <a:t> </a:t>
            </a:r>
            <a:r>
              <a:rPr sz="2600" spc="-5" dirty="0">
                <a:latin typeface="Constantia"/>
                <a:cs typeface="Constantia"/>
              </a:rPr>
              <a:t>manufac</a:t>
            </a:r>
            <a:r>
              <a:rPr sz="2600" spc="5" dirty="0">
                <a:latin typeface="Constantia"/>
                <a:cs typeface="Constantia"/>
              </a:rPr>
              <a:t>t</a:t>
            </a:r>
            <a:r>
              <a:rPr sz="2600" spc="-5" dirty="0">
                <a:latin typeface="Constantia"/>
                <a:cs typeface="Constantia"/>
              </a:rPr>
              <a:t>u</a:t>
            </a:r>
            <a:r>
              <a:rPr sz="2600" spc="-40" dirty="0">
                <a:latin typeface="Constantia"/>
                <a:cs typeface="Constantia"/>
              </a:rPr>
              <a:t>r</a:t>
            </a:r>
            <a:r>
              <a:rPr sz="2600" dirty="0">
                <a:latin typeface="Constantia"/>
                <a:cs typeface="Constantia"/>
              </a:rPr>
              <a:t>e</a:t>
            </a:r>
            <a:r>
              <a:rPr sz="2600" spc="-160" dirty="0">
                <a:latin typeface="Constantia"/>
                <a:cs typeface="Constantia"/>
              </a:rPr>
              <a:t> </a:t>
            </a:r>
            <a:r>
              <a:rPr sz="2600" dirty="0">
                <a:latin typeface="Constantia"/>
                <a:cs typeface="Constantia"/>
              </a:rPr>
              <a:t>of</a:t>
            </a:r>
            <a:r>
              <a:rPr sz="2600" spc="50" dirty="0">
                <a:latin typeface="Constantia"/>
                <a:cs typeface="Constantia"/>
              </a:rPr>
              <a:t> </a:t>
            </a:r>
            <a:r>
              <a:rPr sz="2600" dirty="0">
                <a:highlight>
                  <a:srgbClr val="FF00FF"/>
                </a:highlight>
                <a:latin typeface="Constantia"/>
                <a:cs typeface="Constantia"/>
              </a:rPr>
              <a:t>l</a:t>
            </a:r>
            <a:r>
              <a:rPr sz="2600" spc="-10" dirty="0">
                <a:highlight>
                  <a:srgbClr val="FF00FF"/>
                </a:highlight>
                <a:latin typeface="Constantia"/>
                <a:cs typeface="Constantia"/>
              </a:rPr>
              <a:t>i</a:t>
            </a:r>
            <a:r>
              <a:rPr sz="2600" spc="-5" dirty="0">
                <a:highlight>
                  <a:srgbClr val="FF00FF"/>
                </a:highlight>
                <a:latin typeface="Constantia"/>
                <a:cs typeface="Constantia"/>
              </a:rPr>
              <a:t>mi</a:t>
            </a:r>
            <a:r>
              <a:rPr sz="2600" spc="-35" dirty="0">
                <a:highlight>
                  <a:srgbClr val="FF00FF"/>
                </a:highlight>
                <a:latin typeface="Constantia"/>
                <a:cs typeface="Constantia"/>
              </a:rPr>
              <a:t>t</a:t>
            </a:r>
            <a:r>
              <a:rPr sz="2600" dirty="0">
                <a:highlight>
                  <a:srgbClr val="FF00FF"/>
                </a:highlight>
                <a:latin typeface="Constantia"/>
                <a:cs typeface="Constantia"/>
              </a:rPr>
              <a:t>ed  number</a:t>
            </a:r>
            <a:r>
              <a:rPr sz="2600" spc="-175" dirty="0">
                <a:highlight>
                  <a:srgbClr val="FF00FF"/>
                </a:highlight>
                <a:latin typeface="Constantia"/>
                <a:cs typeface="Constantia"/>
              </a:rPr>
              <a:t> </a:t>
            </a:r>
            <a:r>
              <a:rPr sz="2600" dirty="0">
                <a:highlight>
                  <a:srgbClr val="FF00FF"/>
                </a:highlight>
                <a:latin typeface="Constantia"/>
                <a:cs typeface="Constantia"/>
              </a:rPr>
              <a:t>of</a:t>
            </a:r>
            <a:r>
              <a:rPr sz="2600" spc="15" dirty="0">
                <a:highlight>
                  <a:srgbClr val="FF00FF"/>
                </a:highlight>
                <a:latin typeface="Constantia"/>
                <a:cs typeface="Constantia"/>
              </a:rPr>
              <a:t> </a:t>
            </a:r>
            <a:r>
              <a:rPr sz="2600" spc="-5" dirty="0">
                <a:highlight>
                  <a:srgbClr val="FF00FF"/>
                </a:highlight>
                <a:latin typeface="Constantia"/>
                <a:cs typeface="Constantia"/>
              </a:rPr>
              <a:t>products</a:t>
            </a:r>
            <a:r>
              <a:rPr sz="2600" spc="-120" dirty="0">
                <a:highlight>
                  <a:srgbClr val="FF00FF"/>
                </a:highlight>
                <a:latin typeface="Constantia"/>
                <a:cs typeface="Constantia"/>
              </a:rPr>
              <a:t> </a:t>
            </a:r>
            <a:r>
              <a:rPr sz="2600" spc="-10" dirty="0">
                <a:latin typeface="Constantia"/>
                <a:cs typeface="Constantia"/>
              </a:rPr>
              <a:t>produced</a:t>
            </a:r>
            <a:r>
              <a:rPr sz="2600" spc="-85" dirty="0">
                <a:latin typeface="Constantia"/>
                <a:cs typeface="Constantia"/>
              </a:rPr>
              <a:t> </a:t>
            </a:r>
            <a:r>
              <a:rPr sz="2600" dirty="0">
                <a:latin typeface="Constantia"/>
                <a:cs typeface="Constantia"/>
              </a:rPr>
              <a:t>at</a:t>
            </a:r>
            <a:r>
              <a:rPr sz="2600" spc="-114" dirty="0">
                <a:latin typeface="Constantia"/>
                <a:cs typeface="Constantia"/>
              </a:rPr>
              <a:t> </a:t>
            </a:r>
            <a:r>
              <a:rPr sz="2600" spc="-5" dirty="0">
                <a:latin typeface="Constantia"/>
                <a:cs typeface="Constantia"/>
              </a:rPr>
              <a:t>regular</a:t>
            </a:r>
            <a:r>
              <a:rPr sz="2600" spc="-95" dirty="0">
                <a:latin typeface="Constantia"/>
                <a:cs typeface="Constantia"/>
              </a:rPr>
              <a:t> </a:t>
            </a:r>
            <a:r>
              <a:rPr sz="2600" spc="-5" dirty="0">
                <a:latin typeface="Constantia"/>
                <a:cs typeface="Constantia"/>
              </a:rPr>
              <a:t>intervals</a:t>
            </a:r>
            <a:r>
              <a:rPr sz="2600" spc="-135" dirty="0">
                <a:latin typeface="Constantia"/>
                <a:cs typeface="Constantia"/>
              </a:rPr>
              <a:t> </a:t>
            </a:r>
            <a:r>
              <a:rPr sz="2600" dirty="0">
                <a:latin typeface="Constantia"/>
                <a:cs typeface="Constantia"/>
              </a:rPr>
              <a:t>and </a:t>
            </a:r>
            <a:r>
              <a:rPr sz="2600" spc="-640" dirty="0">
                <a:latin typeface="Constantia"/>
                <a:cs typeface="Constantia"/>
              </a:rPr>
              <a:t> </a:t>
            </a:r>
            <a:r>
              <a:rPr sz="2600" spc="-15" dirty="0">
                <a:latin typeface="Constantia"/>
                <a:cs typeface="Constantia"/>
              </a:rPr>
              <a:t>stocked</a:t>
            </a:r>
            <a:r>
              <a:rPr sz="2600" spc="-90" dirty="0">
                <a:latin typeface="Constantia"/>
                <a:cs typeface="Constantia"/>
              </a:rPr>
              <a:t> </a:t>
            </a:r>
            <a:r>
              <a:rPr sz="2600" spc="-10" dirty="0">
                <a:latin typeface="Constantia"/>
                <a:cs typeface="Constantia"/>
              </a:rPr>
              <a:t>awaiting</a:t>
            </a:r>
            <a:r>
              <a:rPr sz="2600" spc="-60" dirty="0">
                <a:latin typeface="Constantia"/>
                <a:cs typeface="Constantia"/>
              </a:rPr>
              <a:t> </a:t>
            </a:r>
            <a:r>
              <a:rPr sz="2600" spc="-5" dirty="0">
                <a:latin typeface="Constantia"/>
                <a:cs typeface="Constantia"/>
              </a:rPr>
              <a:t>sales.</a:t>
            </a:r>
            <a:endParaRPr sz="2600" dirty="0">
              <a:latin typeface="Constantia"/>
              <a:cs typeface="Constantia"/>
            </a:endParaRPr>
          </a:p>
          <a:p>
            <a:pPr marL="285115" marR="1604010" indent="-273050">
              <a:spcBef>
                <a:spcPts val="625"/>
              </a:spcBef>
              <a:buClr>
                <a:srgbClr val="0AD0D9"/>
              </a:buClr>
              <a:buSzPct val="94230"/>
              <a:buFont typeface="Segoe UI Symbol"/>
              <a:buChar char="⚫"/>
              <a:tabLst>
                <a:tab pos="285750" algn="l"/>
              </a:tabLst>
            </a:pPr>
            <a:r>
              <a:rPr sz="2600" dirty="0">
                <a:latin typeface="Constantia"/>
                <a:cs typeface="Constantia"/>
              </a:rPr>
              <a:t>Shoe</a:t>
            </a:r>
            <a:r>
              <a:rPr sz="2600" spc="-95" dirty="0">
                <a:latin typeface="Constantia"/>
                <a:cs typeface="Constantia"/>
              </a:rPr>
              <a:t> </a:t>
            </a:r>
            <a:r>
              <a:rPr sz="2600" dirty="0">
                <a:latin typeface="Constantia"/>
                <a:cs typeface="Constantia"/>
              </a:rPr>
              <a:t>manufacturing</a:t>
            </a:r>
            <a:r>
              <a:rPr sz="2600" spc="-45" dirty="0">
                <a:latin typeface="Constantia"/>
                <a:cs typeface="Constantia"/>
              </a:rPr>
              <a:t> </a:t>
            </a:r>
            <a:r>
              <a:rPr sz="2600" spc="-5" dirty="0">
                <a:latin typeface="Constantia"/>
                <a:cs typeface="Constantia"/>
              </a:rPr>
              <a:t>,Bottling</a:t>
            </a:r>
            <a:r>
              <a:rPr sz="2600" spc="-85" dirty="0">
                <a:latin typeface="Constantia"/>
                <a:cs typeface="Constantia"/>
              </a:rPr>
              <a:t> </a:t>
            </a:r>
            <a:r>
              <a:rPr sz="2600" dirty="0">
                <a:latin typeface="Constantia"/>
                <a:cs typeface="Constantia"/>
              </a:rPr>
              <a:t>plant</a:t>
            </a:r>
            <a:r>
              <a:rPr sz="2600" spc="-90" dirty="0">
                <a:latin typeface="Constantia"/>
                <a:cs typeface="Constantia"/>
              </a:rPr>
              <a:t> </a:t>
            </a:r>
            <a:r>
              <a:rPr sz="2600" dirty="0">
                <a:latin typeface="Constantia"/>
                <a:cs typeface="Constantia"/>
              </a:rPr>
              <a:t>,</a:t>
            </a:r>
            <a:r>
              <a:rPr sz="2600" spc="-25" dirty="0">
                <a:latin typeface="Constantia"/>
                <a:cs typeface="Constantia"/>
              </a:rPr>
              <a:t> </a:t>
            </a:r>
            <a:r>
              <a:rPr sz="2600" spc="-5" dirty="0">
                <a:latin typeface="Constantia"/>
                <a:cs typeface="Constantia"/>
              </a:rPr>
              <a:t>Cloth </a:t>
            </a:r>
            <a:r>
              <a:rPr sz="2600" spc="-640" dirty="0">
                <a:latin typeface="Constantia"/>
                <a:cs typeface="Constantia"/>
              </a:rPr>
              <a:t> </a:t>
            </a:r>
            <a:r>
              <a:rPr sz="2600" spc="-5" dirty="0">
                <a:latin typeface="Constantia"/>
                <a:cs typeface="Constantia"/>
              </a:rPr>
              <a:t>manufacturing</a:t>
            </a:r>
            <a:r>
              <a:rPr lang="en-IN" sz="2600" spc="-5" dirty="0">
                <a:latin typeface="Constantia"/>
                <a:cs typeface="Constantia"/>
              </a:rPr>
              <a:t>, biscuit manufacturing</a:t>
            </a:r>
            <a:endParaRPr sz="2600" dirty="0">
              <a:latin typeface="Constantia"/>
              <a:cs typeface="Constantia"/>
            </a:endParaRPr>
          </a:p>
        </p:txBody>
      </p:sp>
      <p:sp>
        <p:nvSpPr>
          <p:cNvPr id="4" name="Footer Placeholder 3">
            <a:extLst>
              <a:ext uri="{FF2B5EF4-FFF2-40B4-BE49-F238E27FC236}">
                <a16:creationId xmlns:a16="http://schemas.microsoft.com/office/drawing/2014/main" id="{7B7D00CA-4CA6-9947-03C8-2E3A6E7BDF1F}"/>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1" y="1128522"/>
            <a:ext cx="8119745" cy="696595"/>
          </a:xfrm>
          <a:prstGeom prst="rect">
            <a:avLst/>
          </a:prstGeom>
        </p:spPr>
        <p:txBody>
          <a:bodyPr vert="horz" wrap="square" lIns="0" tIns="13335" rIns="0" bIns="0" rtlCol="0" anchor="ctr">
            <a:spAutoFit/>
          </a:bodyPr>
          <a:lstStyle/>
          <a:p>
            <a:pPr marL="12700">
              <a:spcBef>
                <a:spcPts val="105"/>
              </a:spcBef>
            </a:pPr>
            <a:r>
              <a:rPr b="1" spc="-15" dirty="0">
                <a:solidFill>
                  <a:srgbClr val="585858"/>
                </a:solidFill>
                <a:latin typeface="Calibri"/>
                <a:cs typeface="Calibri"/>
              </a:rPr>
              <a:t>Characteristics</a:t>
            </a:r>
            <a:r>
              <a:rPr b="1" spc="-55" dirty="0">
                <a:solidFill>
                  <a:srgbClr val="585858"/>
                </a:solidFill>
                <a:latin typeface="Calibri"/>
                <a:cs typeface="Calibri"/>
              </a:rPr>
              <a:t> </a:t>
            </a:r>
            <a:r>
              <a:rPr b="1" dirty="0">
                <a:solidFill>
                  <a:srgbClr val="585858"/>
                </a:solidFill>
                <a:latin typeface="Calibri"/>
                <a:cs typeface="Calibri"/>
              </a:rPr>
              <a:t>of</a:t>
            </a:r>
            <a:r>
              <a:rPr b="1" spc="-20" dirty="0">
                <a:solidFill>
                  <a:srgbClr val="585858"/>
                </a:solidFill>
                <a:latin typeface="Calibri"/>
                <a:cs typeface="Calibri"/>
              </a:rPr>
              <a:t> Batch </a:t>
            </a:r>
            <a:r>
              <a:rPr b="1" spc="-10" dirty="0">
                <a:solidFill>
                  <a:srgbClr val="585858"/>
                </a:solidFill>
                <a:latin typeface="Calibri"/>
                <a:cs typeface="Calibri"/>
              </a:rPr>
              <a:t>Production</a:t>
            </a:r>
            <a:endParaRPr>
              <a:latin typeface="Calibri"/>
              <a:cs typeface="Calibri"/>
            </a:endParaRPr>
          </a:p>
        </p:txBody>
      </p:sp>
      <p:sp>
        <p:nvSpPr>
          <p:cNvPr id="3" name="object 3"/>
          <p:cNvSpPr txBox="1"/>
          <p:nvPr/>
        </p:nvSpPr>
        <p:spPr>
          <a:xfrm>
            <a:off x="2059940" y="1868780"/>
            <a:ext cx="7727950" cy="3117215"/>
          </a:xfrm>
          <a:prstGeom prst="rect">
            <a:avLst/>
          </a:prstGeom>
        </p:spPr>
        <p:txBody>
          <a:bodyPr vert="horz" wrap="square" lIns="0" tIns="91440" rIns="0" bIns="0" rtlCol="0">
            <a:spAutoFit/>
          </a:bodyPr>
          <a:lstStyle/>
          <a:p>
            <a:pPr marL="285115" indent="-273050">
              <a:spcBef>
                <a:spcPts val="720"/>
              </a:spcBef>
              <a:buClr>
                <a:srgbClr val="0AD0D9"/>
              </a:buClr>
              <a:buSzPct val="94230"/>
              <a:buFont typeface="Segoe UI Symbol"/>
              <a:buChar char="⚫"/>
              <a:tabLst>
                <a:tab pos="285750" algn="l"/>
              </a:tabLst>
            </a:pPr>
            <a:r>
              <a:rPr sz="2600" dirty="0">
                <a:latin typeface="Constantia"/>
                <a:cs typeface="Constantia"/>
              </a:rPr>
              <a:t>1.</a:t>
            </a:r>
            <a:r>
              <a:rPr sz="2600" spc="-20" dirty="0">
                <a:latin typeface="Constantia"/>
                <a:cs typeface="Constantia"/>
              </a:rPr>
              <a:t> </a:t>
            </a:r>
            <a:r>
              <a:rPr sz="2600" spc="-5" dirty="0">
                <a:highlight>
                  <a:srgbClr val="FF00FF"/>
                </a:highlight>
                <a:latin typeface="Constantia"/>
                <a:cs typeface="Constantia"/>
              </a:rPr>
              <a:t>Shorter</a:t>
            </a:r>
            <a:r>
              <a:rPr sz="2600" spc="-155" dirty="0">
                <a:highlight>
                  <a:srgbClr val="FF00FF"/>
                </a:highlight>
                <a:latin typeface="Constantia"/>
                <a:cs typeface="Constantia"/>
              </a:rPr>
              <a:t> </a:t>
            </a:r>
            <a:r>
              <a:rPr sz="2600" spc="-5" dirty="0">
                <a:highlight>
                  <a:srgbClr val="FF00FF"/>
                </a:highlight>
                <a:latin typeface="Constantia"/>
                <a:cs typeface="Constantia"/>
              </a:rPr>
              <a:t>production</a:t>
            </a:r>
            <a:r>
              <a:rPr sz="2600" spc="-120" dirty="0">
                <a:highlight>
                  <a:srgbClr val="FF00FF"/>
                </a:highlight>
                <a:latin typeface="Constantia"/>
                <a:cs typeface="Constantia"/>
              </a:rPr>
              <a:t> </a:t>
            </a:r>
            <a:r>
              <a:rPr sz="2600" spc="-10" dirty="0">
                <a:latin typeface="Constantia"/>
                <a:cs typeface="Constantia"/>
              </a:rPr>
              <a:t>runs.</a:t>
            </a:r>
            <a:endParaRPr sz="2600" dirty="0">
              <a:latin typeface="Constantia"/>
              <a:cs typeface="Constantia"/>
            </a:endParaRPr>
          </a:p>
          <a:p>
            <a:pPr marL="285115" indent="-273050">
              <a:spcBef>
                <a:spcPts val="625"/>
              </a:spcBef>
              <a:buClr>
                <a:srgbClr val="0AD0D9"/>
              </a:buClr>
              <a:buSzPct val="94230"/>
              <a:buFont typeface="Segoe UI Symbol"/>
              <a:buChar char="⚫"/>
              <a:tabLst>
                <a:tab pos="285750" algn="l"/>
              </a:tabLst>
            </a:pPr>
            <a:r>
              <a:rPr sz="2600" spc="-5" dirty="0">
                <a:latin typeface="Constantia"/>
                <a:cs typeface="Constantia"/>
              </a:rPr>
              <a:t>2.</a:t>
            </a:r>
            <a:r>
              <a:rPr sz="2600" spc="-10" dirty="0">
                <a:latin typeface="Constantia"/>
                <a:cs typeface="Constantia"/>
              </a:rPr>
              <a:t> </a:t>
            </a:r>
            <a:r>
              <a:rPr sz="2600" dirty="0">
                <a:latin typeface="Constantia"/>
                <a:cs typeface="Constantia"/>
              </a:rPr>
              <a:t>Plant</a:t>
            </a:r>
            <a:r>
              <a:rPr sz="2600" spc="-150" dirty="0">
                <a:latin typeface="Constantia"/>
                <a:cs typeface="Constantia"/>
              </a:rPr>
              <a:t> </a:t>
            </a:r>
            <a:r>
              <a:rPr sz="2600" dirty="0">
                <a:latin typeface="Constantia"/>
                <a:cs typeface="Constantia"/>
              </a:rPr>
              <a:t>and</a:t>
            </a:r>
            <a:r>
              <a:rPr sz="2600" spc="-5" dirty="0">
                <a:latin typeface="Constantia"/>
                <a:cs typeface="Constantia"/>
              </a:rPr>
              <a:t> </a:t>
            </a:r>
            <a:r>
              <a:rPr sz="2600" dirty="0">
                <a:latin typeface="Constantia"/>
                <a:cs typeface="Constantia"/>
              </a:rPr>
              <a:t>machinery</a:t>
            </a:r>
            <a:r>
              <a:rPr sz="2600" spc="-120" dirty="0">
                <a:latin typeface="Constantia"/>
                <a:cs typeface="Constantia"/>
              </a:rPr>
              <a:t> </a:t>
            </a:r>
            <a:r>
              <a:rPr sz="2600" spc="-10" dirty="0">
                <a:latin typeface="Constantia"/>
                <a:cs typeface="Constantia"/>
              </a:rPr>
              <a:t>are</a:t>
            </a:r>
            <a:r>
              <a:rPr sz="2600" spc="-80" dirty="0">
                <a:latin typeface="Constantia"/>
                <a:cs typeface="Constantia"/>
              </a:rPr>
              <a:t> </a:t>
            </a:r>
            <a:r>
              <a:rPr sz="2600" spc="20" dirty="0">
                <a:highlight>
                  <a:srgbClr val="FF00FF"/>
                </a:highlight>
                <a:latin typeface="Constantia"/>
                <a:cs typeface="Constantia"/>
              </a:rPr>
              <a:t>flexible</a:t>
            </a:r>
            <a:r>
              <a:rPr sz="2600" spc="20" dirty="0">
                <a:latin typeface="Constantia"/>
                <a:cs typeface="Constantia"/>
              </a:rPr>
              <a:t>.</a:t>
            </a:r>
            <a:endParaRPr sz="2600" dirty="0">
              <a:latin typeface="Constantia"/>
              <a:cs typeface="Constantia"/>
            </a:endParaRPr>
          </a:p>
          <a:p>
            <a:pPr marL="285115" marR="5080" indent="-273050">
              <a:spcBef>
                <a:spcPts val="625"/>
              </a:spcBef>
              <a:buClr>
                <a:srgbClr val="0AD0D9"/>
              </a:buClr>
              <a:buSzPct val="94230"/>
              <a:buFont typeface="Segoe UI Symbol"/>
              <a:buChar char="⚫"/>
              <a:tabLst>
                <a:tab pos="367665" algn="l"/>
                <a:tab pos="368300" algn="l"/>
              </a:tabLst>
            </a:pPr>
            <a:r>
              <a:rPr dirty="0"/>
              <a:t>	</a:t>
            </a:r>
            <a:r>
              <a:rPr sz="2600" dirty="0">
                <a:latin typeface="Constantia"/>
                <a:cs typeface="Constantia"/>
              </a:rPr>
              <a:t>3. </a:t>
            </a:r>
            <a:r>
              <a:rPr sz="2600" spc="-5" dirty="0">
                <a:latin typeface="Constantia"/>
                <a:cs typeface="Constantia"/>
              </a:rPr>
              <a:t>Plant </a:t>
            </a:r>
            <a:r>
              <a:rPr sz="2600" dirty="0">
                <a:latin typeface="Constantia"/>
                <a:cs typeface="Constantia"/>
              </a:rPr>
              <a:t>and machinery set up </a:t>
            </a:r>
            <a:r>
              <a:rPr sz="2600" spc="-5" dirty="0">
                <a:latin typeface="Constantia"/>
                <a:cs typeface="Constantia"/>
              </a:rPr>
              <a:t>is used </a:t>
            </a:r>
            <a:r>
              <a:rPr sz="2600" spc="-10" dirty="0">
                <a:latin typeface="Constantia"/>
                <a:cs typeface="Constantia"/>
              </a:rPr>
              <a:t>for </a:t>
            </a:r>
            <a:r>
              <a:rPr sz="2600" spc="-5" dirty="0">
                <a:latin typeface="Constantia"/>
                <a:cs typeface="Constantia"/>
              </a:rPr>
              <a:t>the </a:t>
            </a:r>
            <a:r>
              <a:rPr sz="2600" dirty="0">
                <a:latin typeface="Constantia"/>
                <a:cs typeface="Constantia"/>
              </a:rPr>
              <a:t> </a:t>
            </a:r>
            <a:r>
              <a:rPr sz="2600" spc="-5" dirty="0">
                <a:latin typeface="Constantia"/>
                <a:cs typeface="Constantia"/>
              </a:rPr>
              <a:t>production</a:t>
            </a:r>
            <a:r>
              <a:rPr sz="2600" spc="-150" dirty="0">
                <a:latin typeface="Constantia"/>
                <a:cs typeface="Constantia"/>
              </a:rPr>
              <a:t> </a:t>
            </a:r>
            <a:r>
              <a:rPr sz="2600" dirty="0">
                <a:latin typeface="Constantia"/>
                <a:cs typeface="Constantia"/>
              </a:rPr>
              <a:t>of</a:t>
            </a:r>
            <a:r>
              <a:rPr sz="2600" spc="50" dirty="0">
                <a:latin typeface="Constantia"/>
                <a:cs typeface="Constantia"/>
              </a:rPr>
              <a:t> </a:t>
            </a:r>
            <a:r>
              <a:rPr sz="2600" spc="-15" dirty="0">
                <a:latin typeface="Constantia"/>
                <a:cs typeface="Constantia"/>
              </a:rPr>
              <a:t>item</a:t>
            </a:r>
            <a:r>
              <a:rPr sz="2600" spc="-50" dirty="0">
                <a:latin typeface="Constantia"/>
                <a:cs typeface="Constantia"/>
              </a:rPr>
              <a:t> </a:t>
            </a:r>
            <a:r>
              <a:rPr sz="2600" spc="-5" dirty="0">
                <a:latin typeface="Constantia"/>
                <a:cs typeface="Constantia"/>
              </a:rPr>
              <a:t>in</a:t>
            </a:r>
            <a:r>
              <a:rPr sz="2600" spc="-110" dirty="0">
                <a:latin typeface="Constantia"/>
                <a:cs typeface="Constantia"/>
              </a:rPr>
              <a:t> </a:t>
            </a:r>
            <a:r>
              <a:rPr sz="2600" dirty="0">
                <a:latin typeface="Constantia"/>
                <a:cs typeface="Constantia"/>
              </a:rPr>
              <a:t>a</a:t>
            </a:r>
            <a:r>
              <a:rPr sz="2600" spc="-60" dirty="0">
                <a:latin typeface="Constantia"/>
                <a:cs typeface="Constantia"/>
              </a:rPr>
              <a:t> </a:t>
            </a:r>
            <a:r>
              <a:rPr sz="2600" spc="-10" dirty="0">
                <a:latin typeface="Constantia"/>
                <a:cs typeface="Constantia"/>
              </a:rPr>
              <a:t>batch</a:t>
            </a:r>
            <a:r>
              <a:rPr sz="2600" spc="-105" dirty="0">
                <a:latin typeface="Constantia"/>
                <a:cs typeface="Constantia"/>
              </a:rPr>
              <a:t> </a:t>
            </a:r>
            <a:r>
              <a:rPr sz="2600" dirty="0">
                <a:latin typeface="Constantia"/>
                <a:cs typeface="Constantia"/>
              </a:rPr>
              <a:t>and</a:t>
            </a:r>
            <a:r>
              <a:rPr sz="2600" spc="-65" dirty="0">
                <a:latin typeface="Constantia"/>
                <a:cs typeface="Constantia"/>
              </a:rPr>
              <a:t> </a:t>
            </a:r>
            <a:r>
              <a:rPr sz="2600" spc="-15" dirty="0">
                <a:highlight>
                  <a:srgbClr val="FF00FF"/>
                </a:highlight>
                <a:latin typeface="Constantia"/>
                <a:cs typeface="Constantia"/>
              </a:rPr>
              <a:t>change</a:t>
            </a:r>
            <a:r>
              <a:rPr sz="2600" spc="-125" dirty="0">
                <a:highlight>
                  <a:srgbClr val="FF00FF"/>
                </a:highlight>
                <a:latin typeface="Constantia"/>
                <a:cs typeface="Constantia"/>
              </a:rPr>
              <a:t> </a:t>
            </a:r>
            <a:r>
              <a:rPr sz="2600" dirty="0">
                <a:highlight>
                  <a:srgbClr val="FF00FF"/>
                </a:highlight>
                <a:latin typeface="Constantia"/>
                <a:cs typeface="Constantia"/>
              </a:rPr>
              <a:t>of</a:t>
            </a:r>
            <a:r>
              <a:rPr sz="2600" spc="-5" dirty="0">
                <a:highlight>
                  <a:srgbClr val="FF00FF"/>
                </a:highlight>
                <a:latin typeface="Constantia"/>
                <a:cs typeface="Constantia"/>
              </a:rPr>
              <a:t> </a:t>
            </a:r>
            <a:r>
              <a:rPr sz="2600" dirty="0">
                <a:highlight>
                  <a:srgbClr val="FF00FF"/>
                </a:highlight>
                <a:latin typeface="Constantia"/>
                <a:cs typeface="Constantia"/>
              </a:rPr>
              <a:t>set</a:t>
            </a:r>
            <a:r>
              <a:rPr sz="2600" spc="-114" dirty="0">
                <a:highlight>
                  <a:srgbClr val="FF00FF"/>
                </a:highlight>
                <a:latin typeface="Constantia"/>
                <a:cs typeface="Constantia"/>
              </a:rPr>
              <a:t> </a:t>
            </a:r>
            <a:r>
              <a:rPr sz="2600" dirty="0">
                <a:highlight>
                  <a:srgbClr val="FF00FF"/>
                </a:highlight>
                <a:latin typeface="Constantia"/>
                <a:cs typeface="Constantia"/>
              </a:rPr>
              <a:t>up</a:t>
            </a:r>
            <a:r>
              <a:rPr sz="2600" spc="-80" dirty="0">
                <a:highlight>
                  <a:srgbClr val="FF00FF"/>
                </a:highlight>
                <a:latin typeface="Constantia"/>
                <a:cs typeface="Constantia"/>
              </a:rPr>
              <a:t> </a:t>
            </a:r>
            <a:r>
              <a:rPr sz="2600" spc="-5" dirty="0">
                <a:latin typeface="Constantia"/>
                <a:cs typeface="Constantia"/>
              </a:rPr>
              <a:t>is </a:t>
            </a:r>
            <a:r>
              <a:rPr sz="2600" spc="-640" dirty="0">
                <a:latin typeface="Constantia"/>
                <a:cs typeface="Constantia"/>
              </a:rPr>
              <a:t> </a:t>
            </a:r>
            <a:r>
              <a:rPr sz="2600" spc="-10" dirty="0">
                <a:latin typeface="Constantia"/>
                <a:cs typeface="Constantia"/>
              </a:rPr>
              <a:t>required</a:t>
            </a:r>
            <a:r>
              <a:rPr sz="2600" spc="-20" dirty="0">
                <a:latin typeface="Constantia"/>
                <a:cs typeface="Constantia"/>
              </a:rPr>
              <a:t> </a:t>
            </a:r>
            <a:r>
              <a:rPr sz="2600" spc="-10" dirty="0">
                <a:latin typeface="Constantia"/>
                <a:cs typeface="Constantia"/>
              </a:rPr>
              <a:t>for</a:t>
            </a:r>
            <a:r>
              <a:rPr sz="2600" spc="-130" dirty="0">
                <a:latin typeface="Constantia"/>
                <a:cs typeface="Constantia"/>
              </a:rPr>
              <a:t> </a:t>
            </a:r>
            <a:r>
              <a:rPr sz="2600" spc="-10" dirty="0">
                <a:latin typeface="Constantia"/>
                <a:cs typeface="Constantia"/>
              </a:rPr>
              <a:t>processing</a:t>
            </a:r>
            <a:r>
              <a:rPr sz="2600" spc="-50" dirty="0">
                <a:latin typeface="Constantia"/>
                <a:cs typeface="Constantia"/>
              </a:rPr>
              <a:t> </a:t>
            </a:r>
            <a:r>
              <a:rPr sz="2600" dirty="0">
                <a:latin typeface="Constantia"/>
                <a:cs typeface="Constantia"/>
              </a:rPr>
              <a:t>the</a:t>
            </a:r>
            <a:r>
              <a:rPr sz="2600" spc="-75" dirty="0">
                <a:latin typeface="Constantia"/>
                <a:cs typeface="Constantia"/>
              </a:rPr>
              <a:t> </a:t>
            </a:r>
            <a:r>
              <a:rPr sz="2600" spc="-5" dirty="0">
                <a:latin typeface="Constantia"/>
                <a:cs typeface="Constantia"/>
              </a:rPr>
              <a:t>next</a:t>
            </a:r>
            <a:r>
              <a:rPr sz="2600" spc="-55" dirty="0">
                <a:latin typeface="Constantia"/>
                <a:cs typeface="Constantia"/>
              </a:rPr>
              <a:t> </a:t>
            </a:r>
            <a:r>
              <a:rPr sz="2600" spc="-10" dirty="0">
                <a:latin typeface="Constantia"/>
                <a:cs typeface="Constantia"/>
              </a:rPr>
              <a:t>batch.</a:t>
            </a:r>
            <a:endParaRPr sz="2600" dirty="0">
              <a:latin typeface="Constantia"/>
              <a:cs typeface="Constantia"/>
            </a:endParaRPr>
          </a:p>
          <a:p>
            <a:pPr marL="285115" marR="454025" indent="-273050">
              <a:spcBef>
                <a:spcPts val="625"/>
              </a:spcBef>
              <a:buClr>
                <a:srgbClr val="0AD0D9"/>
              </a:buClr>
              <a:buSzPct val="94230"/>
              <a:buFont typeface="Segoe UI Symbol"/>
              <a:buChar char="⚫"/>
              <a:tabLst>
                <a:tab pos="367665" algn="l"/>
                <a:tab pos="368300" algn="l"/>
              </a:tabLst>
            </a:pPr>
            <a:r>
              <a:rPr dirty="0"/>
              <a:t>	</a:t>
            </a:r>
            <a:r>
              <a:rPr sz="2600" dirty="0">
                <a:latin typeface="Constantia"/>
                <a:cs typeface="Constantia"/>
              </a:rPr>
              <a:t>4.</a:t>
            </a:r>
            <a:r>
              <a:rPr sz="2600" spc="-10" dirty="0">
                <a:latin typeface="Constantia"/>
                <a:cs typeface="Constantia"/>
              </a:rPr>
              <a:t> </a:t>
            </a:r>
            <a:r>
              <a:rPr sz="2600" spc="-5" dirty="0">
                <a:latin typeface="Constantia"/>
                <a:cs typeface="Constantia"/>
              </a:rPr>
              <a:t>Manufacturing</a:t>
            </a:r>
            <a:r>
              <a:rPr sz="2600" spc="-15" dirty="0">
                <a:latin typeface="Constantia"/>
                <a:cs typeface="Constantia"/>
              </a:rPr>
              <a:t> </a:t>
            </a:r>
            <a:r>
              <a:rPr sz="2600" spc="-5" dirty="0">
                <a:highlight>
                  <a:srgbClr val="FF00FF"/>
                </a:highlight>
                <a:latin typeface="Constantia"/>
                <a:cs typeface="Constantia"/>
              </a:rPr>
              <a:t>lead-time</a:t>
            </a:r>
            <a:r>
              <a:rPr sz="2600" spc="-140" dirty="0">
                <a:highlight>
                  <a:srgbClr val="FF00FF"/>
                </a:highlight>
                <a:latin typeface="Constantia"/>
                <a:cs typeface="Constantia"/>
              </a:rPr>
              <a:t> </a:t>
            </a:r>
            <a:r>
              <a:rPr sz="2600" dirty="0">
                <a:highlight>
                  <a:srgbClr val="FF00FF"/>
                </a:highlight>
                <a:latin typeface="Constantia"/>
                <a:cs typeface="Constantia"/>
              </a:rPr>
              <a:t>and</a:t>
            </a:r>
            <a:r>
              <a:rPr sz="2600" spc="-65" dirty="0">
                <a:highlight>
                  <a:srgbClr val="FF00FF"/>
                </a:highlight>
                <a:latin typeface="Constantia"/>
                <a:cs typeface="Constantia"/>
              </a:rPr>
              <a:t> </a:t>
            </a:r>
            <a:r>
              <a:rPr sz="2600" spc="-15" dirty="0">
                <a:highlight>
                  <a:srgbClr val="FF00FF"/>
                </a:highlight>
                <a:latin typeface="Constantia"/>
                <a:cs typeface="Constantia"/>
              </a:rPr>
              <a:t>cost</a:t>
            </a:r>
            <a:r>
              <a:rPr sz="2600" spc="-145" dirty="0">
                <a:highlight>
                  <a:srgbClr val="FF00FF"/>
                </a:highlight>
                <a:latin typeface="Constantia"/>
                <a:cs typeface="Constantia"/>
              </a:rPr>
              <a:t> </a:t>
            </a:r>
            <a:r>
              <a:rPr sz="2600" spc="-15" dirty="0">
                <a:highlight>
                  <a:srgbClr val="FF00FF"/>
                </a:highlight>
                <a:latin typeface="Constantia"/>
                <a:cs typeface="Constantia"/>
              </a:rPr>
              <a:t>are</a:t>
            </a:r>
            <a:r>
              <a:rPr sz="2600" spc="-50" dirty="0">
                <a:highlight>
                  <a:srgbClr val="FF00FF"/>
                </a:highlight>
                <a:latin typeface="Constantia"/>
                <a:cs typeface="Constantia"/>
              </a:rPr>
              <a:t> </a:t>
            </a:r>
            <a:r>
              <a:rPr sz="2600" spc="-25" dirty="0">
                <a:highlight>
                  <a:srgbClr val="FF00FF"/>
                </a:highlight>
                <a:latin typeface="Constantia"/>
                <a:cs typeface="Constantia"/>
              </a:rPr>
              <a:t>lower</a:t>
            </a:r>
            <a:r>
              <a:rPr sz="2600" spc="-170" dirty="0">
                <a:highlight>
                  <a:srgbClr val="FF00FF"/>
                </a:highlight>
                <a:latin typeface="Constantia"/>
                <a:cs typeface="Constantia"/>
              </a:rPr>
              <a:t> </a:t>
            </a:r>
            <a:r>
              <a:rPr sz="2600" dirty="0">
                <a:latin typeface="Constantia"/>
                <a:cs typeface="Constantia"/>
              </a:rPr>
              <a:t>as </a:t>
            </a:r>
            <a:r>
              <a:rPr sz="2600" spc="-640" dirty="0">
                <a:latin typeface="Constantia"/>
                <a:cs typeface="Constantia"/>
              </a:rPr>
              <a:t> </a:t>
            </a:r>
            <a:r>
              <a:rPr sz="2600" spc="-10" dirty="0">
                <a:latin typeface="Constantia"/>
                <a:cs typeface="Constantia"/>
              </a:rPr>
              <a:t>compared</a:t>
            </a:r>
            <a:r>
              <a:rPr sz="2600" spc="-45" dirty="0">
                <a:latin typeface="Constantia"/>
                <a:cs typeface="Constantia"/>
              </a:rPr>
              <a:t> </a:t>
            </a:r>
            <a:r>
              <a:rPr sz="2600" spc="-20" dirty="0">
                <a:latin typeface="Constantia"/>
                <a:cs typeface="Constantia"/>
              </a:rPr>
              <a:t>to</a:t>
            </a:r>
            <a:r>
              <a:rPr sz="2600" spc="-80" dirty="0">
                <a:latin typeface="Constantia"/>
                <a:cs typeface="Constantia"/>
              </a:rPr>
              <a:t> </a:t>
            </a:r>
            <a:r>
              <a:rPr sz="2600" spc="-5" dirty="0">
                <a:latin typeface="Constantia"/>
                <a:cs typeface="Constantia"/>
              </a:rPr>
              <a:t>job</a:t>
            </a:r>
            <a:r>
              <a:rPr sz="2600" spc="-140" dirty="0">
                <a:latin typeface="Constantia"/>
                <a:cs typeface="Constantia"/>
              </a:rPr>
              <a:t> </a:t>
            </a:r>
            <a:r>
              <a:rPr sz="2600" spc="-10" dirty="0">
                <a:latin typeface="Constantia"/>
                <a:cs typeface="Constantia"/>
              </a:rPr>
              <a:t>order</a:t>
            </a:r>
            <a:r>
              <a:rPr sz="2600" spc="-130" dirty="0">
                <a:latin typeface="Constantia"/>
                <a:cs typeface="Constantia"/>
              </a:rPr>
              <a:t> </a:t>
            </a:r>
            <a:r>
              <a:rPr sz="2600" spc="-5" dirty="0">
                <a:latin typeface="Constantia"/>
                <a:cs typeface="Constantia"/>
              </a:rPr>
              <a:t>production</a:t>
            </a:r>
            <a:endParaRPr sz="2600" dirty="0">
              <a:latin typeface="Constantia"/>
              <a:cs typeface="Constantia"/>
            </a:endParaRPr>
          </a:p>
        </p:txBody>
      </p:sp>
      <p:sp>
        <p:nvSpPr>
          <p:cNvPr id="4" name="Footer Placeholder 3">
            <a:extLst>
              <a:ext uri="{FF2B5EF4-FFF2-40B4-BE49-F238E27FC236}">
                <a16:creationId xmlns:a16="http://schemas.microsoft.com/office/drawing/2014/main" id="{34937396-6B49-06A4-379F-862BAC873B1F}"/>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0" y="1099527"/>
            <a:ext cx="4622800" cy="690574"/>
          </a:xfrm>
          <a:prstGeom prst="rect">
            <a:avLst/>
          </a:prstGeom>
        </p:spPr>
        <p:txBody>
          <a:bodyPr vert="horz" wrap="square" lIns="0" tIns="13335" rIns="0" bIns="0" rtlCol="0" anchor="ctr">
            <a:spAutoFit/>
          </a:bodyPr>
          <a:lstStyle/>
          <a:p>
            <a:pPr marL="12700">
              <a:spcBef>
                <a:spcPts val="105"/>
              </a:spcBef>
            </a:pPr>
            <a:r>
              <a:rPr b="1" dirty="0">
                <a:solidFill>
                  <a:srgbClr val="FF0000"/>
                </a:solidFill>
                <a:latin typeface="Times New Roman"/>
                <a:cs typeface="Times New Roman"/>
              </a:rPr>
              <a:t>Mass</a:t>
            </a:r>
            <a:r>
              <a:rPr b="1" spc="-55" dirty="0">
                <a:solidFill>
                  <a:srgbClr val="FF0000"/>
                </a:solidFill>
                <a:latin typeface="Times New Roman"/>
                <a:cs typeface="Times New Roman"/>
              </a:rPr>
              <a:t> </a:t>
            </a:r>
            <a:r>
              <a:rPr b="1" spc="-10" dirty="0">
                <a:solidFill>
                  <a:srgbClr val="FF0000"/>
                </a:solidFill>
                <a:latin typeface="Times New Roman"/>
                <a:cs typeface="Times New Roman"/>
              </a:rPr>
              <a:t>Production</a:t>
            </a:r>
          </a:p>
        </p:txBody>
      </p:sp>
      <p:sp>
        <p:nvSpPr>
          <p:cNvPr id="3" name="object 3"/>
          <p:cNvSpPr txBox="1"/>
          <p:nvPr/>
        </p:nvSpPr>
        <p:spPr>
          <a:xfrm>
            <a:off x="2059940" y="1947419"/>
            <a:ext cx="8164830" cy="3910329"/>
          </a:xfrm>
          <a:prstGeom prst="rect">
            <a:avLst/>
          </a:prstGeom>
        </p:spPr>
        <p:txBody>
          <a:bodyPr vert="horz" wrap="square" lIns="0" tIns="13335" rIns="0" bIns="0" rtlCol="0">
            <a:spAutoFit/>
          </a:bodyPr>
          <a:lstStyle/>
          <a:p>
            <a:pPr marL="285115" marR="646430" indent="-273050">
              <a:spcBef>
                <a:spcPts val="105"/>
              </a:spcBef>
              <a:buClr>
                <a:srgbClr val="0AD0D9"/>
              </a:buClr>
              <a:buSzPct val="94230"/>
              <a:buFont typeface="Segoe UI Symbol"/>
              <a:buChar char="⚫"/>
              <a:tabLst>
                <a:tab pos="285750" algn="l"/>
              </a:tabLst>
            </a:pPr>
            <a:r>
              <a:rPr sz="2600" spc="-30" dirty="0">
                <a:solidFill>
                  <a:srgbClr val="FF0000"/>
                </a:solidFill>
                <a:highlight>
                  <a:srgbClr val="FFFF00"/>
                </a:highlight>
                <a:latin typeface="Constantia"/>
                <a:cs typeface="Constantia"/>
              </a:rPr>
              <a:t>M</a:t>
            </a:r>
            <a:r>
              <a:rPr sz="2600" dirty="0">
                <a:solidFill>
                  <a:srgbClr val="FF0000"/>
                </a:solidFill>
                <a:highlight>
                  <a:srgbClr val="FFFF00"/>
                </a:highlight>
                <a:latin typeface="Constantia"/>
                <a:cs typeface="Constantia"/>
              </a:rPr>
              <a:t>an</a:t>
            </a:r>
            <a:r>
              <a:rPr sz="2600" spc="5" dirty="0">
                <a:solidFill>
                  <a:srgbClr val="FF0000"/>
                </a:solidFill>
                <a:highlight>
                  <a:srgbClr val="FFFF00"/>
                </a:highlight>
                <a:latin typeface="Constantia"/>
                <a:cs typeface="Constantia"/>
              </a:rPr>
              <a:t>u</a:t>
            </a:r>
            <a:r>
              <a:rPr sz="2600" dirty="0">
                <a:solidFill>
                  <a:srgbClr val="FF0000"/>
                </a:solidFill>
                <a:highlight>
                  <a:srgbClr val="FFFF00"/>
                </a:highlight>
                <a:latin typeface="Constantia"/>
                <a:cs typeface="Constantia"/>
              </a:rPr>
              <a:t>fact</a:t>
            </a:r>
            <a:r>
              <a:rPr sz="2600" spc="10" dirty="0">
                <a:solidFill>
                  <a:srgbClr val="FF0000"/>
                </a:solidFill>
                <a:highlight>
                  <a:srgbClr val="FFFF00"/>
                </a:highlight>
                <a:latin typeface="Constantia"/>
                <a:cs typeface="Constantia"/>
              </a:rPr>
              <a:t>u</a:t>
            </a:r>
            <a:r>
              <a:rPr sz="2600" spc="-35" dirty="0">
                <a:solidFill>
                  <a:srgbClr val="FF0000"/>
                </a:solidFill>
                <a:highlight>
                  <a:srgbClr val="FFFF00"/>
                </a:highlight>
                <a:latin typeface="Constantia"/>
                <a:cs typeface="Constantia"/>
              </a:rPr>
              <a:t>r</a:t>
            </a:r>
            <a:r>
              <a:rPr sz="2600" dirty="0">
                <a:solidFill>
                  <a:srgbClr val="FF0000"/>
                </a:solidFill>
                <a:highlight>
                  <a:srgbClr val="FFFF00"/>
                </a:highlight>
                <a:latin typeface="Constantia"/>
                <a:cs typeface="Constantia"/>
              </a:rPr>
              <a:t>e</a:t>
            </a:r>
            <a:r>
              <a:rPr sz="2600" spc="-160"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of</a:t>
            </a:r>
            <a:r>
              <a:rPr sz="2600" spc="-15"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disc</a:t>
            </a:r>
            <a:r>
              <a:rPr sz="2600" spc="-35" dirty="0">
                <a:solidFill>
                  <a:srgbClr val="FF0000"/>
                </a:solidFill>
                <a:highlight>
                  <a:srgbClr val="FFFF00"/>
                </a:highlight>
                <a:latin typeface="Constantia"/>
                <a:cs typeface="Constantia"/>
              </a:rPr>
              <a:t>r</a:t>
            </a:r>
            <a:r>
              <a:rPr sz="2600" dirty="0">
                <a:solidFill>
                  <a:srgbClr val="FF0000"/>
                </a:solidFill>
                <a:highlight>
                  <a:srgbClr val="FFFF00"/>
                </a:highlight>
                <a:latin typeface="Constantia"/>
                <a:cs typeface="Constantia"/>
              </a:rPr>
              <a:t>e</a:t>
            </a:r>
            <a:r>
              <a:rPr sz="2600" spc="-30" dirty="0">
                <a:solidFill>
                  <a:srgbClr val="FF0000"/>
                </a:solidFill>
                <a:highlight>
                  <a:srgbClr val="FFFF00"/>
                </a:highlight>
                <a:latin typeface="Constantia"/>
                <a:cs typeface="Constantia"/>
              </a:rPr>
              <a:t>t</a:t>
            </a:r>
            <a:r>
              <a:rPr sz="2600" dirty="0">
                <a:solidFill>
                  <a:srgbClr val="FF0000"/>
                </a:solidFill>
                <a:highlight>
                  <a:srgbClr val="FFFF00"/>
                </a:highlight>
                <a:latin typeface="Constantia"/>
                <a:cs typeface="Constantia"/>
              </a:rPr>
              <a:t>e</a:t>
            </a:r>
            <a:r>
              <a:rPr sz="2600" spc="-114"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parts</a:t>
            </a:r>
            <a:r>
              <a:rPr sz="2600" spc="-130"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or</a:t>
            </a:r>
            <a:r>
              <a:rPr sz="2600" spc="-155"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as</a:t>
            </a:r>
            <a:r>
              <a:rPr sz="2600" spc="5" dirty="0">
                <a:solidFill>
                  <a:srgbClr val="FF0000"/>
                </a:solidFill>
                <a:highlight>
                  <a:srgbClr val="FFFF00"/>
                </a:highlight>
                <a:latin typeface="Constantia"/>
                <a:cs typeface="Constantia"/>
              </a:rPr>
              <a:t>s</a:t>
            </a:r>
            <a:r>
              <a:rPr sz="2600" dirty="0">
                <a:solidFill>
                  <a:srgbClr val="FF0000"/>
                </a:solidFill>
                <a:highlight>
                  <a:srgbClr val="FFFF00"/>
                </a:highlight>
                <a:latin typeface="Constantia"/>
                <a:cs typeface="Constantia"/>
              </a:rPr>
              <a:t>em</a:t>
            </a:r>
            <a:r>
              <a:rPr sz="2600" spc="5" dirty="0">
                <a:solidFill>
                  <a:srgbClr val="FF0000"/>
                </a:solidFill>
                <a:highlight>
                  <a:srgbClr val="FFFF00"/>
                </a:highlight>
                <a:latin typeface="Constantia"/>
                <a:cs typeface="Constantia"/>
              </a:rPr>
              <a:t>b</a:t>
            </a:r>
            <a:r>
              <a:rPr sz="2600" dirty="0">
                <a:solidFill>
                  <a:srgbClr val="FF0000"/>
                </a:solidFill>
                <a:highlight>
                  <a:srgbClr val="FFFF00"/>
                </a:highlight>
                <a:latin typeface="Constantia"/>
                <a:cs typeface="Constantia"/>
              </a:rPr>
              <a:t>lies</a:t>
            </a:r>
            <a:r>
              <a:rPr sz="2600" spc="-125" dirty="0">
                <a:solidFill>
                  <a:srgbClr val="FF0000"/>
                </a:solidFill>
                <a:highlight>
                  <a:srgbClr val="FFFF00"/>
                </a:highlight>
                <a:latin typeface="Constantia"/>
                <a:cs typeface="Constantia"/>
              </a:rPr>
              <a:t> </a:t>
            </a:r>
            <a:r>
              <a:rPr sz="2600" dirty="0">
                <a:latin typeface="Constantia"/>
                <a:cs typeface="Constantia"/>
              </a:rPr>
              <a:t>using</a:t>
            </a:r>
            <a:r>
              <a:rPr sz="2600" spc="-70" dirty="0">
                <a:latin typeface="Constantia"/>
                <a:cs typeface="Constantia"/>
              </a:rPr>
              <a:t> </a:t>
            </a:r>
            <a:r>
              <a:rPr sz="2600" dirty="0">
                <a:latin typeface="Constantia"/>
                <a:cs typeface="Constantia"/>
              </a:rPr>
              <a:t>a  </a:t>
            </a:r>
            <a:r>
              <a:rPr sz="2600" spc="-5" dirty="0">
                <a:latin typeface="Constantia"/>
                <a:cs typeface="Constantia"/>
              </a:rPr>
              <a:t>continuous</a:t>
            </a:r>
            <a:r>
              <a:rPr sz="2600" spc="-130" dirty="0">
                <a:latin typeface="Constantia"/>
                <a:cs typeface="Constantia"/>
              </a:rPr>
              <a:t> </a:t>
            </a:r>
            <a:r>
              <a:rPr sz="2600" spc="-15" dirty="0">
                <a:latin typeface="Constantia"/>
                <a:cs typeface="Constantia"/>
              </a:rPr>
              <a:t>process</a:t>
            </a:r>
            <a:r>
              <a:rPr sz="2600" spc="-125" dirty="0">
                <a:latin typeface="Constantia"/>
                <a:cs typeface="Constantia"/>
              </a:rPr>
              <a:t> </a:t>
            </a:r>
            <a:r>
              <a:rPr sz="2600" spc="-10" dirty="0">
                <a:latin typeface="Constantia"/>
                <a:cs typeface="Constantia"/>
              </a:rPr>
              <a:t>are</a:t>
            </a:r>
            <a:r>
              <a:rPr sz="2600" spc="-125" dirty="0">
                <a:latin typeface="Constantia"/>
                <a:cs typeface="Constantia"/>
              </a:rPr>
              <a:t> </a:t>
            </a:r>
            <a:r>
              <a:rPr sz="2600" spc="-5" dirty="0">
                <a:latin typeface="Constantia"/>
                <a:cs typeface="Constantia"/>
              </a:rPr>
              <a:t>called</a:t>
            </a:r>
            <a:r>
              <a:rPr sz="2600" spc="-15" dirty="0">
                <a:latin typeface="Constantia"/>
                <a:cs typeface="Constantia"/>
              </a:rPr>
              <a:t> </a:t>
            </a:r>
            <a:r>
              <a:rPr sz="2600" spc="-5" dirty="0">
                <a:latin typeface="Constantia"/>
                <a:cs typeface="Constantia"/>
              </a:rPr>
              <a:t>mass</a:t>
            </a:r>
            <a:r>
              <a:rPr sz="2600" spc="-95" dirty="0">
                <a:latin typeface="Constantia"/>
                <a:cs typeface="Constantia"/>
              </a:rPr>
              <a:t> </a:t>
            </a:r>
            <a:r>
              <a:rPr sz="2600" spc="-5" dirty="0">
                <a:latin typeface="Constantia"/>
                <a:cs typeface="Constantia"/>
              </a:rPr>
              <a:t>production.</a:t>
            </a:r>
            <a:endParaRPr sz="2600" dirty="0">
              <a:latin typeface="Constantia"/>
              <a:cs typeface="Constantia"/>
            </a:endParaRPr>
          </a:p>
          <a:p>
            <a:pPr marL="285115" marR="5080" indent="-273050">
              <a:spcBef>
                <a:spcPts val="620"/>
              </a:spcBef>
              <a:buClr>
                <a:srgbClr val="0AD0D9"/>
              </a:buClr>
              <a:buSzPct val="94230"/>
              <a:buFont typeface="Segoe UI Symbol"/>
              <a:buChar char="⚫"/>
              <a:tabLst>
                <a:tab pos="285750" algn="l"/>
              </a:tabLst>
            </a:pPr>
            <a:r>
              <a:rPr sz="2600" spc="-5" dirty="0">
                <a:latin typeface="Constantia"/>
                <a:cs typeface="Constantia"/>
              </a:rPr>
              <a:t>This</a:t>
            </a:r>
            <a:r>
              <a:rPr sz="2600" spc="-80" dirty="0">
                <a:latin typeface="Constantia"/>
                <a:cs typeface="Constantia"/>
              </a:rPr>
              <a:t> </a:t>
            </a:r>
            <a:r>
              <a:rPr sz="2600" spc="-5" dirty="0">
                <a:latin typeface="Constantia"/>
                <a:cs typeface="Constantia"/>
              </a:rPr>
              <a:t>production</a:t>
            </a:r>
            <a:r>
              <a:rPr sz="2600" spc="-120" dirty="0">
                <a:latin typeface="Constantia"/>
                <a:cs typeface="Constantia"/>
              </a:rPr>
              <a:t> </a:t>
            </a:r>
            <a:r>
              <a:rPr sz="2600" spc="-10" dirty="0">
                <a:latin typeface="Constantia"/>
                <a:cs typeface="Constantia"/>
              </a:rPr>
              <a:t>system</a:t>
            </a:r>
            <a:r>
              <a:rPr sz="2600" spc="-65" dirty="0">
                <a:latin typeface="Constantia"/>
                <a:cs typeface="Constantia"/>
              </a:rPr>
              <a:t> </a:t>
            </a:r>
            <a:r>
              <a:rPr sz="2600" spc="-5" dirty="0">
                <a:latin typeface="Constantia"/>
                <a:cs typeface="Constantia"/>
              </a:rPr>
              <a:t>is</a:t>
            </a:r>
            <a:r>
              <a:rPr sz="2600" spc="-40" dirty="0">
                <a:latin typeface="Constantia"/>
                <a:cs typeface="Constantia"/>
              </a:rPr>
              <a:t> </a:t>
            </a:r>
            <a:r>
              <a:rPr sz="2600" dirty="0">
                <a:latin typeface="Constantia"/>
                <a:cs typeface="Constantia"/>
              </a:rPr>
              <a:t>justified</a:t>
            </a:r>
            <a:r>
              <a:rPr sz="2600" spc="-25" dirty="0">
                <a:latin typeface="Constantia"/>
                <a:cs typeface="Constantia"/>
              </a:rPr>
              <a:t> </a:t>
            </a:r>
            <a:r>
              <a:rPr sz="2600" spc="-15" dirty="0">
                <a:latin typeface="Constantia"/>
                <a:cs typeface="Constantia"/>
              </a:rPr>
              <a:t>by</a:t>
            </a:r>
            <a:r>
              <a:rPr sz="2600" spc="-150" dirty="0">
                <a:latin typeface="Constantia"/>
                <a:cs typeface="Constantia"/>
              </a:rPr>
              <a:t> </a:t>
            </a:r>
            <a:r>
              <a:rPr sz="2600" spc="-5" dirty="0">
                <a:solidFill>
                  <a:srgbClr val="FF0000"/>
                </a:solidFill>
                <a:highlight>
                  <a:srgbClr val="FFFF00"/>
                </a:highlight>
                <a:latin typeface="Constantia"/>
                <a:cs typeface="Constantia"/>
              </a:rPr>
              <a:t>very</a:t>
            </a:r>
            <a:r>
              <a:rPr sz="2600" spc="-55" dirty="0">
                <a:solidFill>
                  <a:srgbClr val="FF0000"/>
                </a:solidFill>
                <a:highlight>
                  <a:srgbClr val="FFFF00"/>
                </a:highlight>
                <a:latin typeface="Constantia"/>
                <a:cs typeface="Constantia"/>
              </a:rPr>
              <a:t> </a:t>
            </a:r>
            <a:r>
              <a:rPr sz="2600" spc="-20" dirty="0">
                <a:solidFill>
                  <a:srgbClr val="FF0000"/>
                </a:solidFill>
                <a:highlight>
                  <a:srgbClr val="FFFF00"/>
                </a:highlight>
                <a:latin typeface="Constantia"/>
                <a:cs typeface="Constantia"/>
              </a:rPr>
              <a:t>large</a:t>
            </a:r>
            <a:r>
              <a:rPr sz="2600" spc="-140" dirty="0">
                <a:solidFill>
                  <a:srgbClr val="FF0000"/>
                </a:solidFill>
                <a:highlight>
                  <a:srgbClr val="FFFF00"/>
                </a:highlight>
                <a:latin typeface="Constantia"/>
                <a:cs typeface="Constantia"/>
              </a:rPr>
              <a:t> </a:t>
            </a:r>
            <a:r>
              <a:rPr sz="2600" spc="-10" dirty="0">
                <a:solidFill>
                  <a:srgbClr val="FF0000"/>
                </a:solidFill>
                <a:highlight>
                  <a:srgbClr val="FFFF00"/>
                </a:highlight>
                <a:latin typeface="Constantia"/>
                <a:cs typeface="Constantia"/>
              </a:rPr>
              <a:t>volume </a:t>
            </a:r>
            <a:r>
              <a:rPr sz="2600" spc="-640"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of</a:t>
            </a:r>
            <a:r>
              <a:rPr sz="2600" spc="5"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production.</a:t>
            </a:r>
            <a:endParaRPr sz="2600" dirty="0">
              <a:solidFill>
                <a:srgbClr val="FF0000"/>
              </a:solidFill>
              <a:highlight>
                <a:srgbClr val="FFFF00"/>
              </a:highlight>
              <a:latin typeface="Constantia"/>
              <a:cs typeface="Constantia"/>
            </a:endParaRPr>
          </a:p>
          <a:p>
            <a:pPr marL="285115" marR="212725" indent="-273050">
              <a:spcBef>
                <a:spcPts val="630"/>
              </a:spcBef>
              <a:buClr>
                <a:srgbClr val="0AD0D9"/>
              </a:buClr>
              <a:buSzPct val="94230"/>
              <a:buFont typeface="Segoe UI Symbol"/>
              <a:buChar char="⚫"/>
              <a:tabLst>
                <a:tab pos="285750" algn="l"/>
              </a:tabLst>
            </a:pPr>
            <a:r>
              <a:rPr sz="2600" spc="-5" dirty="0">
                <a:latin typeface="Constantia"/>
                <a:cs typeface="Constantia"/>
              </a:rPr>
              <a:t>The</a:t>
            </a:r>
            <a:r>
              <a:rPr sz="2600" spc="-50" dirty="0">
                <a:latin typeface="Constantia"/>
                <a:cs typeface="Constantia"/>
              </a:rPr>
              <a:t> </a:t>
            </a:r>
            <a:r>
              <a:rPr sz="2600" spc="-5" dirty="0">
                <a:latin typeface="Constantia"/>
                <a:cs typeface="Constantia"/>
              </a:rPr>
              <a:t>machines</a:t>
            </a:r>
            <a:r>
              <a:rPr sz="2600" spc="-110" dirty="0">
                <a:latin typeface="Constantia"/>
                <a:cs typeface="Constantia"/>
              </a:rPr>
              <a:t> </a:t>
            </a:r>
            <a:r>
              <a:rPr sz="2600" spc="-10" dirty="0">
                <a:latin typeface="Constantia"/>
                <a:cs typeface="Constantia"/>
              </a:rPr>
              <a:t>are</a:t>
            </a:r>
            <a:r>
              <a:rPr sz="2600" spc="-125" dirty="0">
                <a:latin typeface="Constantia"/>
                <a:cs typeface="Constantia"/>
              </a:rPr>
              <a:t> </a:t>
            </a:r>
            <a:r>
              <a:rPr sz="2600" spc="-15" dirty="0">
                <a:solidFill>
                  <a:srgbClr val="FF0000"/>
                </a:solidFill>
                <a:highlight>
                  <a:srgbClr val="FFFF00"/>
                </a:highlight>
                <a:latin typeface="Constantia"/>
                <a:cs typeface="Constantia"/>
              </a:rPr>
              <a:t>arranged</a:t>
            </a:r>
            <a:r>
              <a:rPr sz="2600" spc="20"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in</a:t>
            </a:r>
            <a:r>
              <a:rPr sz="2600" spc="-110"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a</a:t>
            </a:r>
            <a:r>
              <a:rPr sz="2600" spc="-60"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line</a:t>
            </a:r>
            <a:r>
              <a:rPr sz="2600" spc="-125"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or</a:t>
            </a:r>
            <a:r>
              <a:rPr sz="2600" spc="-145"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product</a:t>
            </a:r>
            <a:r>
              <a:rPr sz="2600" spc="-85" dirty="0">
                <a:solidFill>
                  <a:srgbClr val="FF0000"/>
                </a:solidFill>
                <a:highlight>
                  <a:srgbClr val="FFFF00"/>
                </a:highlight>
                <a:latin typeface="Constantia"/>
                <a:cs typeface="Constantia"/>
              </a:rPr>
              <a:t> </a:t>
            </a:r>
            <a:r>
              <a:rPr sz="2600" spc="-15" dirty="0">
                <a:solidFill>
                  <a:srgbClr val="FF0000"/>
                </a:solidFill>
                <a:highlight>
                  <a:srgbClr val="FFFF00"/>
                </a:highlight>
                <a:latin typeface="Constantia"/>
                <a:cs typeface="Constantia"/>
              </a:rPr>
              <a:t>layout</a:t>
            </a:r>
            <a:r>
              <a:rPr sz="2600" spc="-15" dirty="0">
                <a:latin typeface="Constantia"/>
                <a:cs typeface="Constantia"/>
              </a:rPr>
              <a:t>. </a:t>
            </a:r>
            <a:r>
              <a:rPr sz="2600" spc="-640" dirty="0">
                <a:latin typeface="Constantia"/>
                <a:cs typeface="Constantia"/>
              </a:rPr>
              <a:t> </a:t>
            </a:r>
            <a:r>
              <a:rPr sz="2600" spc="-5" dirty="0">
                <a:latin typeface="Constantia"/>
                <a:cs typeface="Constantia"/>
              </a:rPr>
              <a:t>Product </a:t>
            </a:r>
            <a:r>
              <a:rPr sz="2600" dirty="0">
                <a:latin typeface="Constantia"/>
                <a:cs typeface="Constantia"/>
              </a:rPr>
              <a:t>and </a:t>
            </a:r>
            <a:r>
              <a:rPr sz="2600" spc="-15" dirty="0">
                <a:latin typeface="Constantia"/>
                <a:cs typeface="Constantia"/>
              </a:rPr>
              <a:t>process </a:t>
            </a:r>
            <a:r>
              <a:rPr sz="2600" spc="-5" dirty="0">
                <a:latin typeface="Constantia"/>
                <a:cs typeface="Constantia"/>
              </a:rPr>
              <a:t>standardization </a:t>
            </a:r>
            <a:r>
              <a:rPr sz="2600" dirty="0">
                <a:latin typeface="Constantia"/>
                <a:cs typeface="Constantia"/>
              </a:rPr>
              <a:t>exists and all </a:t>
            </a:r>
            <a:r>
              <a:rPr sz="2600" spc="5" dirty="0">
                <a:latin typeface="Constantia"/>
                <a:cs typeface="Constantia"/>
              </a:rPr>
              <a:t> </a:t>
            </a:r>
            <a:r>
              <a:rPr sz="2600" dirty="0">
                <a:latin typeface="Constantia"/>
                <a:cs typeface="Constantia"/>
              </a:rPr>
              <a:t>outputs</a:t>
            </a:r>
            <a:r>
              <a:rPr sz="2600" spc="-105" dirty="0">
                <a:latin typeface="Constantia"/>
                <a:cs typeface="Constantia"/>
              </a:rPr>
              <a:t> </a:t>
            </a:r>
            <a:r>
              <a:rPr sz="2600" spc="-15" dirty="0">
                <a:latin typeface="Constantia"/>
                <a:cs typeface="Constantia"/>
              </a:rPr>
              <a:t>follow</a:t>
            </a:r>
            <a:r>
              <a:rPr sz="2600" spc="-110" dirty="0">
                <a:latin typeface="Constantia"/>
                <a:cs typeface="Constantia"/>
              </a:rPr>
              <a:t> </a:t>
            </a:r>
            <a:r>
              <a:rPr sz="2600" dirty="0">
                <a:latin typeface="Constantia"/>
                <a:cs typeface="Constantia"/>
              </a:rPr>
              <a:t>the</a:t>
            </a:r>
            <a:r>
              <a:rPr sz="2600" spc="-125" dirty="0">
                <a:latin typeface="Constantia"/>
                <a:cs typeface="Constantia"/>
              </a:rPr>
              <a:t> </a:t>
            </a:r>
            <a:r>
              <a:rPr sz="2600" dirty="0">
                <a:solidFill>
                  <a:srgbClr val="FF0000"/>
                </a:solidFill>
                <a:highlight>
                  <a:srgbClr val="FFFF00"/>
                </a:highlight>
                <a:latin typeface="Constantia"/>
                <a:cs typeface="Constantia"/>
              </a:rPr>
              <a:t>same</a:t>
            </a:r>
            <a:r>
              <a:rPr sz="2600" spc="-105"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path</a:t>
            </a:r>
            <a:r>
              <a:rPr sz="2600" dirty="0">
                <a:highlight>
                  <a:srgbClr val="FFFF00"/>
                </a:highlight>
                <a:latin typeface="Constantia"/>
                <a:cs typeface="Constantia"/>
              </a:rPr>
              <a:t>.</a:t>
            </a:r>
          </a:p>
          <a:p>
            <a:pPr>
              <a:spcBef>
                <a:spcPts val="35"/>
              </a:spcBef>
              <a:buClr>
                <a:srgbClr val="0AD0D9"/>
              </a:buClr>
              <a:buFont typeface="Segoe UI Symbol"/>
              <a:buChar char="⚫"/>
            </a:pPr>
            <a:endParaRPr sz="3550" dirty="0">
              <a:latin typeface="Constantia"/>
              <a:cs typeface="Constantia"/>
            </a:endParaRPr>
          </a:p>
          <a:p>
            <a:pPr marL="285115" indent="-273050">
              <a:buClr>
                <a:srgbClr val="0AD0D9"/>
              </a:buClr>
              <a:buSzPct val="94230"/>
              <a:buFont typeface="Segoe UI Symbol"/>
              <a:buChar char="⚫"/>
              <a:tabLst>
                <a:tab pos="285750" algn="l"/>
              </a:tabLst>
            </a:pPr>
            <a:r>
              <a:rPr sz="2600" dirty="0">
                <a:latin typeface="Constantia"/>
                <a:cs typeface="Constantia"/>
              </a:rPr>
              <a:t>Ex-</a:t>
            </a:r>
            <a:r>
              <a:rPr sz="2600" spc="-40" dirty="0">
                <a:latin typeface="Constantia"/>
                <a:cs typeface="Constantia"/>
              </a:rPr>
              <a:t> </a:t>
            </a:r>
            <a:r>
              <a:rPr sz="2600" spc="-15" dirty="0">
                <a:latin typeface="Constantia"/>
                <a:cs typeface="Constantia"/>
              </a:rPr>
              <a:t>Auto</a:t>
            </a:r>
            <a:r>
              <a:rPr sz="2600" spc="-100" dirty="0">
                <a:latin typeface="Constantia"/>
                <a:cs typeface="Constantia"/>
              </a:rPr>
              <a:t> </a:t>
            </a:r>
            <a:r>
              <a:rPr sz="2600" spc="-5" dirty="0">
                <a:latin typeface="Constantia"/>
                <a:cs typeface="Constantia"/>
              </a:rPr>
              <a:t>Manufacturing</a:t>
            </a:r>
            <a:r>
              <a:rPr sz="2600" spc="-15" dirty="0">
                <a:latin typeface="Constantia"/>
                <a:cs typeface="Constantia"/>
              </a:rPr>
              <a:t> </a:t>
            </a:r>
            <a:r>
              <a:rPr sz="2600" spc="20" dirty="0">
                <a:latin typeface="Constantia"/>
                <a:cs typeface="Constantia"/>
              </a:rPr>
              <a:t>,TV</a:t>
            </a:r>
            <a:r>
              <a:rPr sz="2600" spc="-35" dirty="0">
                <a:latin typeface="Constantia"/>
                <a:cs typeface="Constantia"/>
              </a:rPr>
              <a:t> </a:t>
            </a:r>
            <a:r>
              <a:rPr sz="2600" spc="-5" dirty="0">
                <a:latin typeface="Constantia"/>
                <a:cs typeface="Constantia"/>
              </a:rPr>
              <a:t>Manufacturing</a:t>
            </a:r>
            <a:r>
              <a:rPr sz="2600" spc="-35" dirty="0">
                <a:latin typeface="Constantia"/>
                <a:cs typeface="Constantia"/>
              </a:rPr>
              <a:t> </a:t>
            </a:r>
            <a:r>
              <a:rPr sz="2600" spc="-10" dirty="0">
                <a:latin typeface="Constantia"/>
                <a:cs typeface="Constantia"/>
              </a:rPr>
              <a:t>,Cigarettes</a:t>
            </a:r>
            <a:endParaRPr sz="2600" dirty="0">
              <a:latin typeface="Constantia"/>
              <a:cs typeface="Constantia"/>
            </a:endParaRPr>
          </a:p>
        </p:txBody>
      </p:sp>
      <p:sp>
        <p:nvSpPr>
          <p:cNvPr id="4" name="Footer Placeholder 3">
            <a:extLst>
              <a:ext uri="{FF2B5EF4-FFF2-40B4-BE49-F238E27FC236}">
                <a16:creationId xmlns:a16="http://schemas.microsoft.com/office/drawing/2014/main" id="{A5D846CD-BBE1-B734-38BF-4F6ECB4EEDDB}"/>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0" y="843534"/>
            <a:ext cx="6154420" cy="513715"/>
          </a:xfrm>
          <a:prstGeom prst="rect">
            <a:avLst/>
          </a:prstGeom>
        </p:spPr>
        <p:txBody>
          <a:bodyPr vert="horz" wrap="square" lIns="0" tIns="13335" rIns="0" bIns="0" rtlCol="0" anchor="ctr">
            <a:spAutoFit/>
          </a:bodyPr>
          <a:lstStyle/>
          <a:p>
            <a:pPr marL="12700">
              <a:spcBef>
                <a:spcPts val="105"/>
              </a:spcBef>
            </a:pPr>
            <a:r>
              <a:rPr sz="3200" b="1" dirty="0">
                <a:solidFill>
                  <a:srgbClr val="000000"/>
                </a:solidFill>
                <a:latin typeface="Times New Roman"/>
                <a:cs typeface="Times New Roman"/>
              </a:rPr>
              <a:t>Characteristics</a:t>
            </a:r>
            <a:r>
              <a:rPr sz="3200" b="1" spc="-50" dirty="0">
                <a:solidFill>
                  <a:srgbClr val="000000"/>
                </a:solidFill>
                <a:latin typeface="Times New Roman"/>
                <a:cs typeface="Times New Roman"/>
              </a:rPr>
              <a:t> </a:t>
            </a:r>
            <a:r>
              <a:rPr sz="3200" b="1" dirty="0">
                <a:solidFill>
                  <a:srgbClr val="000000"/>
                </a:solidFill>
                <a:latin typeface="Times New Roman"/>
                <a:cs typeface="Times New Roman"/>
              </a:rPr>
              <a:t>of</a:t>
            </a:r>
            <a:r>
              <a:rPr sz="3200" b="1" spc="-5" dirty="0">
                <a:solidFill>
                  <a:srgbClr val="000000"/>
                </a:solidFill>
                <a:latin typeface="Times New Roman"/>
                <a:cs typeface="Times New Roman"/>
              </a:rPr>
              <a:t> </a:t>
            </a:r>
            <a:r>
              <a:rPr sz="3200" b="1" dirty="0">
                <a:solidFill>
                  <a:srgbClr val="000000"/>
                </a:solidFill>
                <a:latin typeface="Times New Roman"/>
                <a:cs typeface="Times New Roman"/>
              </a:rPr>
              <a:t>Mass</a:t>
            </a:r>
            <a:r>
              <a:rPr sz="3200" b="1" spc="-15" dirty="0">
                <a:solidFill>
                  <a:srgbClr val="000000"/>
                </a:solidFill>
                <a:latin typeface="Times New Roman"/>
                <a:cs typeface="Times New Roman"/>
              </a:rPr>
              <a:t> </a:t>
            </a:r>
            <a:r>
              <a:rPr sz="3200" b="1" spc="-5" dirty="0">
                <a:solidFill>
                  <a:srgbClr val="000000"/>
                </a:solidFill>
                <a:latin typeface="Times New Roman"/>
                <a:cs typeface="Times New Roman"/>
              </a:rPr>
              <a:t>Production</a:t>
            </a:r>
            <a:endParaRPr sz="3200">
              <a:latin typeface="Times New Roman"/>
              <a:cs typeface="Times New Roman"/>
            </a:endParaRPr>
          </a:p>
        </p:txBody>
      </p:sp>
      <p:sp>
        <p:nvSpPr>
          <p:cNvPr id="3" name="object 3"/>
          <p:cNvSpPr txBox="1"/>
          <p:nvPr/>
        </p:nvSpPr>
        <p:spPr>
          <a:xfrm>
            <a:off x="2059940" y="1586074"/>
            <a:ext cx="8069580" cy="5098415"/>
          </a:xfrm>
          <a:prstGeom prst="rect">
            <a:avLst/>
          </a:prstGeom>
        </p:spPr>
        <p:txBody>
          <a:bodyPr vert="horz" wrap="square" lIns="0" tIns="91440" rIns="0" bIns="0" rtlCol="0">
            <a:spAutoFit/>
          </a:bodyPr>
          <a:lstStyle/>
          <a:p>
            <a:pPr marL="285115" indent="-273050">
              <a:spcBef>
                <a:spcPts val="720"/>
              </a:spcBef>
              <a:buClr>
                <a:srgbClr val="0AD0D9"/>
              </a:buClr>
              <a:buSzPct val="94230"/>
              <a:buFont typeface="Segoe UI Symbol"/>
              <a:buChar char="⚫"/>
              <a:tabLst>
                <a:tab pos="285750" algn="l"/>
              </a:tabLst>
            </a:pPr>
            <a:r>
              <a:rPr sz="2600" dirty="0">
                <a:solidFill>
                  <a:srgbClr val="FF0000"/>
                </a:solidFill>
                <a:highlight>
                  <a:srgbClr val="FFFF00"/>
                </a:highlight>
                <a:latin typeface="Times New Roman"/>
                <a:cs typeface="Times New Roman"/>
              </a:rPr>
              <a:t>Standardization</a:t>
            </a:r>
            <a:r>
              <a:rPr sz="2600" spc="-15" dirty="0">
                <a:solidFill>
                  <a:srgbClr val="FF0000"/>
                </a:solidFill>
                <a:highlight>
                  <a:srgbClr val="FFFF00"/>
                </a:highlight>
                <a:latin typeface="Times New Roman"/>
                <a:cs typeface="Times New Roman"/>
              </a:rPr>
              <a:t> </a:t>
            </a:r>
            <a:r>
              <a:rPr sz="2600" dirty="0">
                <a:solidFill>
                  <a:srgbClr val="FF0000"/>
                </a:solidFill>
                <a:highlight>
                  <a:srgbClr val="FFFF00"/>
                </a:highlight>
                <a:latin typeface="Times New Roman"/>
                <a:cs typeface="Times New Roman"/>
              </a:rPr>
              <a:t>of</a:t>
            </a:r>
            <a:r>
              <a:rPr sz="2600" spc="-20" dirty="0">
                <a:solidFill>
                  <a:srgbClr val="FF0000"/>
                </a:solidFill>
                <a:highlight>
                  <a:srgbClr val="FFFF00"/>
                </a:highlight>
                <a:latin typeface="Times New Roman"/>
                <a:cs typeface="Times New Roman"/>
              </a:rPr>
              <a:t> </a:t>
            </a:r>
            <a:r>
              <a:rPr sz="2600" dirty="0">
                <a:solidFill>
                  <a:srgbClr val="FF0000"/>
                </a:solidFill>
                <a:highlight>
                  <a:srgbClr val="FFFF00"/>
                </a:highlight>
                <a:latin typeface="Times New Roman"/>
                <a:cs typeface="Times New Roman"/>
              </a:rPr>
              <a:t>product</a:t>
            </a:r>
            <a:r>
              <a:rPr sz="2600" spc="-30" dirty="0">
                <a:solidFill>
                  <a:srgbClr val="FF0000"/>
                </a:solidFill>
                <a:highlight>
                  <a:srgbClr val="FFFF00"/>
                </a:highlight>
                <a:latin typeface="Times New Roman"/>
                <a:cs typeface="Times New Roman"/>
              </a:rPr>
              <a:t> </a:t>
            </a:r>
            <a:r>
              <a:rPr sz="2600" dirty="0">
                <a:solidFill>
                  <a:srgbClr val="FF0000"/>
                </a:solidFill>
                <a:highlight>
                  <a:srgbClr val="FFFF00"/>
                </a:highlight>
                <a:latin typeface="Times New Roman"/>
                <a:cs typeface="Times New Roman"/>
              </a:rPr>
              <a:t>and</a:t>
            </a:r>
            <a:r>
              <a:rPr sz="2600" spc="-15" dirty="0">
                <a:solidFill>
                  <a:srgbClr val="FF0000"/>
                </a:solidFill>
                <a:highlight>
                  <a:srgbClr val="FFFF00"/>
                </a:highlight>
                <a:latin typeface="Times New Roman"/>
                <a:cs typeface="Times New Roman"/>
              </a:rPr>
              <a:t> </a:t>
            </a:r>
            <a:r>
              <a:rPr sz="2600" dirty="0">
                <a:solidFill>
                  <a:srgbClr val="FF0000"/>
                </a:solidFill>
                <a:highlight>
                  <a:srgbClr val="FFFF00"/>
                </a:highlight>
                <a:latin typeface="Times New Roman"/>
                <a:cs typeface="Times New Roman"/>
              </a:rPr>
              <a:t>process</a:t>
            </a:r>
            <a:r>
              <a:rPr sz="2600" spc="-15" dirty="0">
                <a:solidFill>
                  <a:srgbClr val="FF0000"/>
                </a:solidFill>
                <a:highlight>
                  <a:srgbClr val="FFFF00"/>
                </a:highlight>
                <a:latin typeface="Times New Roman"/>
                <a:cs typeface="Times New Roman"/>
              </a:rPr>
              <a:t> </a:t>
            </a:r>
            <a:r>
              <a:rPr sz="2600" dirty="0">
                <a:solidFill>
                  <a:srgbClr val="FF0000"/>
                </a:solidFill>
                <a:highlight>
                  <a:srgbClr val="FFFF00"/>
                </a:highlight>
                <a:latin typeface="Times New Roman"/>
                <a:cs typeface="Times New Roman"/>
              </a:rPr>
              <a:t>sequence</a:t>
            </a:r>
            <a:r>
              <a:rPr sz="2600" dirty="0">
                <a:latin typeface="Times New Roman"/>
                <a:cs typeface="Times New Roman"/>
              </a:rPr>
              <a:t>.</a:t>
            </a:r>
          </a:p>
          <a:p>
            <a:pPr marL="285115" marR="1067435" indent="-273050">
              <a:spcBef>
                <a:spcPts val="625"/>
              </a:spcBef>
              <a:buClr>
                <a:srgbClr val="0AD0D9"/>
              </a:buClr>
              <a:buSzPct val="94230"/>
              <a:buFont typeface="Segoe UI Symbol"/>
              <a:buChar char="⚫"/>
              <a:tabLst>
                <a:tab pos="285750" algn="l"/>
              </a:tabLst>
            </a:pPr>
            <a:r>
              <a:rPr sz="2600" dirty="0">
                <a:latin typeface="Times New Roman"/>
                <a:cs typeface="Times New Roman"/>
              </a:rPr>
              <a:t>Dedicated</a:t>
            </a:r>
            <a:r>
              <a:rPr sz="2600" spc="-40" dirty="0">
                <a:latin typeface="Times New Roman"/>
                <a:cs typeface="Times New Roman"/>
              </a:rPr>
              <a:t> </a:t>
            </a:r>
            <a:r>
              <a:rPr sz="2600" dirty="0">
                <a:solidFill>
                  <a:srgbClr val="FF0000"/>
                </a:solidFill>
                <a:highlight>
                  <a:srgbClr val="FFFF00"/>
                </a:highlight>
                <a:latin typeface="Times New Roman"/>
                <a:cs typeface="Times New Roman"/>
              </a:rPr>
              <a:t>special</a:t>
            </a:r>
            <a:r>
              <a:rPr sz="2600" spc="-15" dirty="0">
                <a:solidFill>
                  <a:srgbClr val="FF0000"/>
                </a:solidFill>
                <a:highlight>
                  <a:srgbClr val="FFFF00"/>
                </a:highlight>
                <a:latin typeface="Times New Roman"/>
                <a:cs typeface="Times New Roman"/>
              </a:rPr>
              <a:t> </a:t>
            </a:r>
            <a:r>
              <a:rPr sz="2600" spc="5" dirty="0">
                <a:solidFill>
                  <a:srgbClr val="FF0000"/>
                </a:solidFill>
                <a:highlight>
                  <a:srgbClr val="FFFF00"/>
                </a:highlight>
                <a:latin typeface="Times New Roman"/>
                <a:cs typeface="Times New Roman"/>
              </a:rPr>
              <a:t>purpose</a:t>
            </a:r>
            <a:r>
              <a:rPr sz="2600" spc="-40" dirty="0">
                <a:solidFill>
                  <a:srgbClr val="FF0000"/>
                </a:solidFill>
                <a:highlight>
                  <a:srgbClr val="FFFF00"/>
                </a:highlight>
                <a:latin typeface="Times New Roman"/>
                <a:cs typeface="Times New Roman"/>
              </a:rPr>
              <a:t> </a:t>
            </a:r>
            <a:r>
              <a:rPr sz="2600" dirty="0">
                <a:solidFill>
                  <a:srgbClr val="FF0000"/>
                </a:solidFill>
                <a:highlight>
                  <a:srgbClr val="FFFF00"/>
                </a:highlight>
                <a:latin typeface="Times New Roman"/>
                <a:cs typeface="Times New Roman"/>
              </a:rPr>
              <a:t>machines</a:t>
            </a:r>
            <a:r>
              <a:rPr sz="2600" spc="-5" dirty="0">
                <a:solidFill>
                  <a:srgbClr val="FF0000"/>
                </a:solidFill>
                <a:highlight>
                  <a:srgbClr val="FFFF00"/>
                </a:highlight>
                <a:latin typeface="Times New Roman"/>
                <a:cs typeface="Times New Roman"/>
              </a:rPr>
              <a:t> </a:t>
            </a:r>
            <a:r>
              <a:rPr sz="2600" dirty="0">
                <a:latin typeface="Times New Roman"/>
                <a:cs typeface="Times New Roman"/>
              </a:rPr>
              <a:t>having</a:t>
            </a:r>
            <a:r>
              <a:rPr sz="2600" spc="-25" dirty="0">
                <a:latin typeface="Times New Roman"/>
                <a:cs typeface="Times New Roman"/>
              </a:rPr>
              <a:t> </a:t>
            </a:r>
            <a:r>
              <a:rPr sz="2600" dirty="0">
                <a:latin typeface="Times New Roman"/>
                <a:cs typeface="Times New Roman"/>
              </a:rPr>
              <a:t>higher </a:t>
            </a:r>
            <a:r>
              <a:rPr sz="2600" spc="-635" dirty="0">
                <a:latin typeface="Times New Roman"/>
                <a:cs typeface="Times New Roman"/>
              </a:rPr>
              <a:t> </a:t>
            </a:r>
            <a:r>
              <a:rPr sz="2600" dirty="0">
                <a:latin typeface="Times New Roman"/>
                <a:cs typeface="Times New Roman"/>
              </a:rPr>
              <a:t>production</a:t>
            </a:r>
            <a:r>
              <a:rPr sz="2600" spc="-40" dirty="0">
                <a:latin typeface="Times New Roman"/>
                <a:cs typeface="Times New Roman"/>
              </a:rPr>
              <a:t> </a:t>
            </a:r>
            <a:r>
              <a:rPr sz="2600" dirty="0">
                <a:latin typeface="Times New Roman"/>
                <a:cs typeface="Times New Roman"/>
              </a:rPr>
              <a:t>capacities and</a:t>
            </a:r>
            <a:r>
              <a:rPr sz="2600" spc="-15" dirty="0">
                <a:latin typeface="Times New Roman"/>
                <a:cs typeface="Times New Roman"/>
              </a:rPr>
              <a:t> </a:t>
            </a:r>
            <a:r>
              <a:rPr sz="2600" spc="5" dirty="0">
                <a:latin typeface="Times New Roman"/>
                <a:cs typeface="Times New Roman"/>
              </a:rPr>
              <a:t>output</a:t>
            </a:r>
            <a:r>
              <a:rPr sz="2600" spc="-35" dirty="0">
                <a:latin typeface="Times New Roman"/>
                <a:cs typeface="Times New Roman"/>
              </a:rPr>
              <a:t> </a:t>
            </a:r>
            <a:r>
              <a:rPr sz="2600" spc="-5" dirty="0">
                <a:latin typeface="Times New Roman"/>
                <a:cs typeface="Times New Roman"/>
              </a:rPr>
              <a:t>rates.</a:t>
            </a:r>
            <a:endParaRPr sz="2600" dirty="0">
              <a:latin typeface="Times New Roman"/>
              <a:cs typeface="Times New Roman"/>
            </a:endParaRPr>
          </a:p>
          <a:p>
            <a:pPr marL="285115" indent="-273050">
              <a:spcBef>
                <a:spcPts val="625"/>
              </a:spcBef>
              <a:buClr>
                <a:srgbClr val="0AD0D9"/>
              </a:buClr>
              <a:buSzPct val="94230"/>
              <a:buFont typeface="Segoe UI Symbol"/>
              <a:buChar char="⚫"/>
              <a:tabLst>
                <a:tab pos="285750" algn="l"/>
              </a:tabLst>
            </a:pPr>
            <a:r>
              <a:rPr sz="2600" spc="-10" dirty="0">
                <a:solidFill>
                  <a:srgbClr val="FF0000"/>
                </a:solidFill>
                <a:highlight>
                  <a:srgbClr val="FFFF00"/>
                </a:highlight>
                <a:latin typeface="Times New Roman"/>
                <a:cs typeface="Times New Roman"/>
              </a:rPr>
              <a:t>Large</a:t>
            </a:r>
            <a:r>
              <a:rPr sz="2600" spc="-40" dirty="0">
                <a:solidFill>
                  <a:srgbClr val="FF0000"/>
                </a:solidFill>
                <a:highlight>
                  <a:srgbClr val="FFFF00"/>
                </a:highlight>
                <a:latin typeface="Times New Roman"/>
                <a:cs typeface="Times New Roman"/>
              </a:rPr>
              <a:t> </a:t>
            </a:r>
            <a:r>
              <a:rPr sz="2600" dirty="0">
                <a:solidFill>
                  <a:srgbClr val="FF0000"/>
                </a:solidFill>
                <a:highlight>
                  <a:srgbClr val="FFFF00"/>
                </a:highlight>
                <a:latin typeface="Times New Roman"/>
                <a:cs typeface="Times New Roman"/>
              </a:rPr>
              <a:t>volume</a:t>
            </a:r>
            <a:r>
              <a:rPr sz="2600" spc="-5" dirty="0">
                <a:solidFill>
                  <a:srgbClr val="FF0000"/>
                </a:solidFill>
                <a:highlight>
                  <a:srgbClr val="FFFF00"/>
                </a:highlight>
                <a:latin typeface="Times New Roman"/>
                <a:cs typeface="Times New Roman"/>
              </a:rPr>
              <a:t> </a:t>
            </a:r>
            <a:r>
              <a:rPr sz="2600" dirty="0">
                <a:latin typeface="Times New Roman"/>
                <a:cs typeface="Times New Roman"/>
              </a:rPr>
              <a:t>of</a:t>
            </a:r>
            <a:r>
              <a:rPr sz="2600" spc="-30" dirty="0">
                <a:latin typeface="Times New Roman"/>
                <a:cs typeface="Times New Roman"/>
              </a:rPr>
              <a:t> </a:t>
            </a:r>
            <a:r>
              <a:rPr sz="2600" dirty="0">
                <a:latin typeface="Times New Roman"/>
                <a:cs typeface="Times New Roman"/>
              </a:rPr>
              <a:t>products.</a:t>
            </a:r>
          </a:p>
          <a:p>
            <a:pPr marL="285115" indent="-273050">
              <a:spcBef>
                <a:spcPts val="625"/>
              </a:spcBef>
              <a:buClr>
                <a:srgbClr val="0AD0D9"/>
              </a:buClr>
              <a:buSzPct val="94230"/>
              <a:buFont typeface="Segoe UI Symbol"/>
              <a:buChar char="⚫"/>
              <a:tabLst>
                <a:tab pos="285750" algn="l"/>
              </a:tabLst>
            </a:pPr>
            <a:r>
              <a:rPr sz="2600" dirty="0">
                <a:solidFill>
                  <a:srgbClr val="FF0000"/>
                </a:solidFill>
                <a:highlight>
                  <a:srgbClr val="FFFF00"/>
                </a:highlight>
                <a:latin typeface="Times New Roman"/>
                <a:cs typeface="Times New Roman"/>
              </a:rPr>
              <a:t>Shorter</a:t>
            </a:r>
            <a:r>
              <a:rPr sz="2600" spc="-30" dirty="0">
                <a:solidFill>
                  <a:srgbClr val="FF0000"/>
                </a:solidFill>
                <a:highlight>
                  <a:srgbClr val="FFFF00"/>
                </a:highlight>
                <a:latin typeface="Times New Roman"/>
                <a:cs typeface="Times New Roman"/>
              </a:rPr>
              <a:t> </a:t>
            </a:r>
            <a:r>
              <a:rPr sz="2600" dirty="0">
                <a:solidFill>
                  <a:srgbClr val="FF0000"/>
                </a:solidFill>
                <a:highlight>
                  <a:srgbClr val="FFFF00"/>
                </a:highlight>
                <a:latin typeface="Times New Roman"/>
                <a:cs typeface="Times New Roman"/>
              </a:rPr>
              <a:t>cycle</a:t>
            </a:r>
            <a:r>
              <a:rPr sz="2600" spc="-20" dirty="0">
                <a:solidFill>
                  <a:srgbClr val="FF0000"/>
                </a:solidFill>
                <a:highlight>
                  <a:srgbClr val="FFFF00"/>
                </a:highlight>
                <a:latin typeface="Times New Roman"/>
                <a:cs typeface="Times New Roman"/>
              </a:rPr>
              <a:t> </a:t>
            </a:r>
            <a:r>
              <a:rPr sz="2600" spc="-5" dirty="0">
                <a:solidFill>
                  <a:srgbClr val="FF0000"/>
                </a:solidFill>
                <a:highlight>
                  <a:srgbClr val="FFFF00"/>
                </a:highlight>
                <a:latin typeface="Times New Roman"/>
                <a:cs typeface="Times New Roman"/>
              </a:rPr>
              <a:t>time</a:t>
            </a:r>
            <a:r>
              <a:rPr sz="2600" spc="10" dirty="0">
                <a:solidFill>
                  <a:srgbClr val="FF0000"/>
                </a:solidFill>
                <a:highlight>
                  <a:srgbClr val="FFFF00"/>
                </a:highlight>
                <a:latin typeface="Times New Roman"/>
                <a:cs typeface="Times New Roman"/>
              </a:rPr>
              <a:t> </a:t>
            </a:r>
            <a:r>
              <a:rPr sz="2600" dirty="0">
                <a:latin typeface="Times New Roman"/>
                <a:cs typeface="Times New Roman"/>
              </a:rPr>
              <a:t>of</a:t>
            </a:r>
            <a:r>
              <a:rPr sz="2600" spc="-15" dirty="0">
                <a:latin typeface="Times New Roman"/>
                <a:cs typeface="Times New Roman"/>
              </a:rPr>
              <a:t> </a:t>
            </a:r>
            <a:r>
              <a:rPr sz="2600" dirty="0">
                <a:latin typeface="Times New Roman"/>
                <a:cs typeface="Times New Roman"/>
              </a:rPr>
              <a:t>production.</a:t>
            </a:r>
          </a:p>
          <a:p>
            <a:pPr marL="285115" indent="-273050">
              <a:spcBef>
                <a:spcPts val="625"/>
              </a:spcBef>
              <a:buClr>
                <a:srgbClr val="0AD0D9"/>
              </a:buClr>
              <a:buSzPct val="94230"/>
              <a:buFont typeface="Segoe UI Symbol"/>
              <a:buChar char="⚫"/>
              <a:tabLst>
                <a:tab pos="285750" algn="l"/>
              </a:tabLst>
            </a:pPr>
            <a:r>
              <a:rPr sz="2600" dirty="0">
                <a:solidFill>
                  <a:srgbClr val="FF0000"/>
                </a:solidFill>
                <a:highlight>
                  <a:srgbClr val="FFFF00"/>
                </a:highlight>
                <a:latin typeface="Times New Roman"/>
                <a:cs typeface="Times New Roman"/>
              </a:rPr>
              <a:t>Low</a:t>
            </a:r>
            <a:r>
              <a:rPr sz="2600" spc="-10" dirty="0">
                <a:solidFill>
                  <a:srgbClr val="FF0000"/>
                </a:solidFill>
                <a:highlight>
                  <a:srgbClr val="FFFF00"/>
                </a:highlight>
                <a:latin typeface="Times New Roman"/>
                <a:cs typeface="Times New Roman"/>
              </a:rPr>
              <a:t> </a:t>
            </a:r>
            <a:r>
              <a:rPr sz="2600" dirty="0">
                <a:solidFill>
                  <a:srgbClr val="FF0000"/>
                </a:solidFill>
                <a:highlight>
                  <a:srgbClr val="FFFF00"/>
                </a:highlight>
                <a:latin typeface="Times New Roman"/>
                <a:cs typeface="Times New Roman"/>
              </a:rPr>
              <a:t>process</a:t>
            </a:r>
            <a:r>
              <a:rPr sz="2600" spc="-30" dirty="0">
                <a:solidFill>
                  <a:srgbClr val="FF0000"/>
                </a:solidFill>
                <a:highlight>
                  <a:srgbClr val="FFFF00"/>
                </a:highlight>
                <a:latin typeface="Times New Roman"/>
                <a:cs typeface="Times New Roman"/>
              </a:rPr>
              <a:t> </a:t>
            </a:r>
            <a:r>
              <a:rPr sz="2600" spc="-15" dirty="0">
                <a:solidFill>
                  <a:srgbClr val="FF0000"/>
                </a:solidFill>
                <a:highlight>
                  <a:srgbClr val="FFFF00"/>
                </a:highlight>
                <a:latin typeface="Times New Roman"/>
                <a:cs typeface="Times New Roman"/>
              </a:rPr>
              <a:t>inventory</a:t>
            </a:r>
            <a:endParaRPr sz="2600" dirty="0">
              <a:latin typeface="Times New Roman"/>
              <a:cs typeface="Times New Roman"/>
            </a:endParaRPr>
          </a:p>
          <a:p>
            <a:pPr marL="285115" indent="-273050">
              <a:spcBef>
                <a:spcPts val="625"/>
              </a:spcBef>
              <a:buClr>
                <a:srgbClr val="0AD0D9"/>
              </a:buClr>
              <a:buSzPct val="94230"/>
              <a:buFont typeface="Segoe UI Symbol"/>
              <a:buChar char="⚫"/>
              <a:tabLst>
                <a:tab pos="285750" algn="l"/>
              </a:tabLst>
            </a:pPr>
            <a:r>
              <a:rPr sz="2600" dirty="0">
                <a:latin typeface="Times New Roman"/>
                <a:cs typeface="Times New Roman"/>
              </a:rPr>
              <a:t>Perfectly</a:t>
            </a:r>
            <a:r>
              <a:rPr sz="2600" spc="-25" dirty="0">
                <a:latin typeface="Times New Roman"/>
                <a:cs typeface="Times New Roman"/>
              </a:rPr>
              <a:t> </a:t>
            </a:r>
            <a:r>
              <a:rPr sz="2600" dirty="0">
                <a:solidFill>
                  <a:srgbClr val="FF0000"/>
                </a:solidFill>
                <a:highlight>
                  <a:srgbClr val="FFFF00"/>
                </a:highlight>
                <a:latin typeface="Times New Roman"/>
                <a:cs typeface="Times New Roman"/>
              </a:rPr>
              <a:t>balanced</a:t>
            </a:r>
            <a:r>
              <a:rPr sz="2600" spc="-30" dirty="0">
                <a:solidFill>
                  <a:srgbClr val="FF0000"/>
                </a:solidFill>
                <a:highlight>
                  <a:srgbClr val="FFFF00"/>
                </a:highlight>
                <a:latin typeface="Times New Roman"/>
                <a:cs typeface="Times New Roman"/>
              </a:rPr>
              <a:t> </a:t>
            </a:r>
            <a:r>
              <a:rPr sz="2600" dirty="0">
                <a:solidFill>
                  <a:srgbClr val="FF0000"/>
                </a:solidFill>
                <a:highlight>
                  <a:srgbClr val="FFFF00"/>
                </a:highlight>
                <a:latin typeface="Times New Roman"/>
                <a:cs typeface="Times New Roman"/>
              </a:rPr>
              <a:t>production</a:t>
            </a:r>
            <a:r>
              <a:rPr sz="2600" spc="-45" dirty="0">
                <a:solidFill>
                  <a:srgbClr val="FF0000"/>
                </a:solidFill>
                <a:highlight>
                  <a:srgbClr val="FFFF00"/>
                </a:highlight>
                <a:latin typeface="Times New Roman"/>
                <a:cs typeface="Times New Roman"/>
              </a:rPr>
              <a:t> </a:t>
            </a:r>
            <a:r>
              <a:rPr sz="2600" dirty="0">
                <a:solidFill>
                  <a:srgbClr val="FF0000"/>
                </a:solidFill>
                <a:highlight>
                  <a:srgbClr val="FFFF00"/>
                </a:highlight>
                <a:latin typeface="Times New Roman"/>
                <a:cs typeface="Times New Roman"/>
              </a:rPr>
              <a:t>lines</a:t>
            </a:r>
            <a:r>
              <a:rPr sz="2600" dirty="0">
                <a:highlight>
                  <a:srgbClr val="FFFF00"/>
                </a:highlight>
                <a:latin typeface="Times New Roman"/>
                <a:cs typeface="Times New Roman"/>
              </a:rPr>
              <a:t>.</a:t>
            </a:r>
          </a:p>
          <a:p>
            <a:pPr marL="285115" marR="5080" indent="-273050">
              <a:spcBef>
                <a:spcPts val="625"/>
              </a:spcBef>
              <a:buClr>
                <a:srgbClr val="0AD0D9"/>
              </a:buClr>
              <a:buSzPct val="94230"/>
              <a:buFont typeface="Segoe UI Symbol"/>
              <a:buChar char="⚫"/>
              <a:tabLst>
                <a:tab pos="285750" algn="l"/>
              </a:tabLst>
            </a:pPr>
            <a:r>
              <a:rPr sz="2600" dirty="0">
                <a:solidFill>
                  <a:srgbClr val="FF0000"/>
                </a:solidFill>
                <a:highlight>
                  <a:srgbClr val="FFFF00"/>
                </a:highlight>
                <a:latin typeface="Times New Roman"/>
                <a:cs typeface="Times New Roman"/>
              </a:rPr>
              <a:t>Flow of </a:t>
            </a:r>
            <a:r>
              <a:rPr sz="2600" spc="-5" dirty="0">
                <a:solidFill>
                  <a:srgbClr val="FF0000"/>
                </a:solidFill>
                <a:highlight>
                  <a:srgbClr val="FFFF00"/>
                </a:highlight>
                <a:latin typeface="Times New Roman"/>
                <a:cs typeface="Times New Roman"/>
              </a:rPr>
              <a:t>materials, </a:t>
            </a:r>
            <a:r>
              <a:rPr sz="2600" dirty="0">
                <a:solidFill>
                  <a:srgbClr val="FF0000"/>
                </a:solidFill>
                <a:highlight>
                  <a:srgbClr val="FFFF00"/>
                </a:highlight>
                <a:latin typeface="Times New Roman"/>
                <a:cs typeface="Times New Roman"/>
              </a:rPr>
              <a:t>components and parts </a:t>
            </a:r>
            <a:r>
              <a:rPr sz="2600" spc="-10" dirty="0">
                <a:solidFill>
                  <a:srgbClr val="FF0000"/>
                </a:solidFill>
                <a:highlight>
                  <a:srgbClr val="FFFF00"/>
                </a:highlight>
                <a:latin typeface="Times New Roman"/>
                <a:cs typeface="Times New Roman"/>
              </a:rPr>
              <a:t>is </a:t>
            </a:r>
            <a:r>
              <a:rPr sz="2600" dirty="0">
                <a:solidFill>
                  <a:srgbClr val="FF0000"/>
                </a:solidFill>
                <a:highlight>
                  <a:srgbClr val="FFFF00"/>
                </a:highlight>
                <a:latin typeface="Times New Roman"/>
                <a:cs typeface="Times New Roman"/>
              </a:rPr>
              <a:t>continuous </a:t>
            </a:r>
            <a:r>
              <a:rPr sz="2600" dirty="0">
                <a:latin typeface="Times New Roman"/>
                <a:cs typeface="Times New Roman"/>
              </a:rPr>
              <a:t>and </a:t>
            </a:r>
            <a:r>
              <a:rPr sz="2600" spc="-635" dirty="0">
                <a:latin typeface="Times New Roman"/>
                <a:cs typeface="Times New Roman"/>
              </a:rPr>
              <a:t> </a:t>
            </a:r>
            <a:r>
              <a:rPr sz="2600" dirty="0">
                <a:latin typeface="Times New Roman"/>
                <a:cs typeface="Times New Roman"/>
              </a:rPr>
              <a:t>without</a:t>
            </a:r>
            <a:r>
              <a:rPr sz="2600" spc="-25" dirty="0">
                <a:latin typeface="Times New Roman"/>
                <a:cs typeface="Times New Roman"/>
              </a:rPr>
              <a:t> </a:t>
            </a:r>
            <a:r>
              <a:rPr sz="2600" dirty="0">
                <a:latin typeface="Times New Roman"/>
                <a:cs typeface="Times New Roman"/>
              </a:rPr>
              <a:t>any</a:t>
            </a:r>
            <a:r>
              <a:rPr sz="2600" spc="-15" dirty="0">
                <a:latin typeface="Times New Roman"/>
                <a:cs typeface="Times New Roman"/>
              </a:rPr>
              <a:t> </a:t>
            </a:r>
            <a:r>
              <a:rPr sz="2600" dirty="0">
                <a:latin typeface="Times New Roman"/>
                <a:cs typeface="Times New Roman"/>
              </a:rPr>
              <a:t>back</a:t>
            </a:r>
            <a:r>
              <a:rPr sz="2600" spc="-10" dirty="0">
                <a:latin typeface="Times New Roman"/>
                <a:cs typeface="Times New Roman"/>
              </a:rPr>
              <a:t> </a:t>
            </a:r>
            <a:r>
              <a:rPr sz="2600" dirty="0">
                <a:latin typeface="Times New Roman"/>
                <a:cs typeface="Times New Roman"/>
              </a:rPr>
              <a:t>tracking.</a:t>
            </a:r>
          </a:p>
          <a:p>
            <a:pPr marL="285115" indent="-273050">
              <a:spcBef>
                <a:spcPts val="625"/>
              </a:spcBef>
              <a:buClr>
                <a:srgbClr val="0AD0D9"/>
              </a:buClr>
              <a:buSzPct val="94230"/>
              <a:buFont typeface="Segoe UI Symbol"/>
              <a:buChar char="⚫"/>
              <a:tabLst>
                <a:tab pos="285750" algn="l"/>
              </a:tabLst>
            </a:pPr>
            <a:r>
              <a:rPr sz="2600" dirty="0">
                <a:latin typeface="Times New Roman"/>
                <a:cs typeface="Times New Roman"/>
              </a:rPr>
              <a:t>Production</a:t>
            </a:r>
            <a:r>
              <a:rPr sz="2600" spc="-40" dirty="0">
                <a:latin typeface="Times New Roman"/>
                <a:cs typeface="Times New Roman"/>
              </a:rPr>
              <a:t> </a:t>
            </a:r>
            <a:r>
              <a:rPr sz="2600" dirty="0">
                <a:latin typeface="Times New Roman"/>
                <a:cs typeface="Times New Roman"/>
              </a:rPr>
              <a:t>planning</a:t>
            </a:r>
            <a:r>
              <a:rPr sz="2600" spc="-15" dirty="0">
                <a:latin typeface="Times New Roman"/>
                <a:cs typeface="Times New Roman"/>
              </a:rPr>
              <a:t> </a:t>
            </a:r>
            <a:r>
              <a:rPr sz="2600" dirty="0">
                <a:latin typeface="Times New Roman"/>
                <a:cs typeface="Times New Roman"/>
              </a:rPr>
              <a:t>and</a:t>
            </a:r>
            <a:r>
              <a:rPr sz="2600" spc="-15" dirty="0">
                <a:latin typeface="Times New Roman"/>
                <a:cs typeface="Times New Roman"/>
              </a:rPr>
              <a:t> </a:t>
            </a:r>
            <a:r>
              <a:rPr sz="2600" dirty="0">
                <a:latin typeface="Times New Roman"/>
                <a:cs typeface="Times New Roman"/>
              </a:rPr>
              <a:t>control</a:t>
            </a:r>
            <a:r>
              <a:rPr sz="2600" spc="-20" dirty="0">
                <a:latin typeface="Times New Roman"/>
                <a:cs typeface="Times New Roman"/>
              </a:rPr>
              <a:t> </a:t>
            </a:r>
            <a:r>
              <a:rPr sz="2600" dirty="0">
                <a:latin typeface="Times New Roman"/>
                <a:cs typeface="Times New Roman"/>
              </a:rPr>
              <a:t>is </a:t>
            </a:r>
            <a:r>
              <a:rPr sz="2600" spc="-35" dirty="0">
                <a:solidFill>
                  <a:srgbClr val="FF0000"/>
                </a:solidFill>
                <a:highlight>
                  <a:srgbClr val="FFFF00"/>
                </a:highlight>
                <a:latin typeface="Times New Roman"/>
                <a:cs typeface="Times New Roman"/>
              </a:rPr>
              <a:t>easy</a:t>
            </a:r>
            <a:endParaRPr sz="2600" dirty="0">
              <a:highlight>
                <a:srgbClr val="FFFF00"/>
              </a:highlight>
              <a:latin typeface="Times New Roman"/>
              <a:cs typeface="Times New Roman"/>
            </a:endParaRPr>
          </a:p>
          <a:p>
            <a:pPr marL="285115" indent="-273050">
              <a:spcBef>
                <a:spcPts val="625"/>
              </a:spcBef>
              <a:buClr>
                <a:srgbClr val="0AD0D9"/>
              </a:buClr>
              <a:buSzPct val="94230"/>
              <a:buFont typeface="Segoe UI Symbol"/>
              <a:buChar char="⚫"/>
              <a:tabLst>
                <a:tab pos="285750" algn="l"/>
              </a:tabLst>
            </a:pPr>
            <a:r>
              <a:rPr sz="2600" dirty="0">
                <a:latin typeface="Times New Roman"/>
                <a:cs typeface="Times New Roman"/>
              </a:rPr>
              <a:t>Material</a:t>
            </a:r>
            <a:r>
              <a:rPr sz="2600" spc="-15" dirty="0">
                <a:latin typeface="Times New Roman"/>
                <a:cs typeface="Times New Roman"/>
              </a:rPr>
              <a:t> </a:t>
            </a:r>
            <a:r>
              <a:rPr sz="2600" dirty="0">
                <a:latin typeface="Times New Roman"/>
                <a:cs typeface="Times New Roman"/>
              </a:rPr>
              <a:t>handling</a:t>
            </a:r>
            <a:r>
              <a:rPr sz="2600" spc="-25" dirty="0">
                <a:latin typeface="Times New Roman"/>
                <a:cs typeface="Times New Roman"/>
              </a:rPr>
              <a:t> </a:t>
            </a:r>
            <a:r>
              <a:rPr sz="2600" dirty="0">
                <a:latin typeface="Times New Roman"/>
                <a:cs typeface="Times New Roman"/>
              </a:rPr>
              <a:t>can</a:t>
            </a:r>
            <a:r>
              <a:rPr sz="2600" spc="-20" dirty="0">
                <a:latin typeface="Times New Roman"/>
                <a:cs typeface="Times New Roman"/>
              </a:rPr>
              <a:t> </a:t>
            </a:r>
            <a:r>
              <a:rPr sz="2600" dirty="0">
                <a:latin typeface="Times New Roman"/>
                <a:cs typeface="Times New Roman"/>
              </a:rPr>
              <a:t>be</a:t>
            </a:r>
            <a:r>
              <a:rPr sz="2600" spc="-5" dirty="0">
                <a:latin typeface="Times New Roman"/>
                <a:cs typeface="Times New Roman"/>
              </a:rPr>
              <a:t> </a:t>
            </a:r>
            <a:r>
              <a:rPr sz="2600" dirty="0">
                <a:solidFill>
                  <a:schemeClr val="tx1">
                    <a:lumMod val="95000"/>
                    <a:lumOff val="5000"/>
                  </a:schemeClr>
                </a:solidFill>
                <a:highlight>
                  <a:srgbClr val="FFFF00"/>
                </a:highlight>
                <a:latin typeface="Times New Roman"/>
                <a:cs typeface="Times New Roman"/>
              </a:rPr>
              <a:t>completely</a:t>
            </a:r>
            <a:r>
              <a:rPr sz="2600" spc="-20" dirty="0">
                <a:solidFill>
                  <a:schemeClr val="tx1">
                    <a:lumMod val="95000"/>
                    <a:lumOff val="5000"/>
                  </a:schemeClr>
                </a:solidFill>
                <a:highlight>
                  <a:srgbClr val="FFFF00"/>
                </a:highlight>
                <a:latin typeface="Times New Roman"/>
                <a:cs typeface="Times New Roman"/>
              </a:rPr>
              <a:t> </a:t>
            </a:r>
            <a:r>
              <a:rPr sz="2600" dirty="0">
                <a:solidFill>
                  <a:schemeClr val="tx1">
                    <a:lumMod val="95000"/>
                    <a:lumOff val="5000"/>
                  </a:schemeClr>
                </a:solidFill>
                <a:highlight>
                  <a:srgbClr val="FFFF00"/>
                </a:highlight>
                <a:latin typeface="Times New Roman"/>
                <a:cs typeface="Times New Roman"/>
              </a:rPr>
              <a:t>automatic</a:t>
            </a:r>
          </a:p>
        </p:txBody>
      </p:sp>
      <p:sp>
        <p:nvSpPr>
          <p:cNvPr id="4" name="Footer Placeholder 3">
            <a:extLst>
              <a:ext uri="{FF2B5EF4-FFF2-40B4-BE49-F238E27FC236}">
                <a16:creationId xmlns:a16="http://schemas.microsoft.com/office/drawing/2014/main" id="{5A71DF97-009B-DB85-F810-88B2EE0B23C1}"/>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0" y="1081239"/>
            <a:ext cx="3157220" cy="690574"/>
          </a:xfrm>
          <a:prstGeom prst="rect">
            <a:avLst/>
          </a:prstGeom>
        </p:spPr>
        <p:txBody>
          <a:bodyPr vert="horz" wrap="square" lIns="0" tIns="13335" rIns="0" bIns="0" rtlCol="0" anchor="ctr">
            <a:spAutoFit/>
          </a:bodyPr>
          <a:lstStyle/>
          <a:p>
            <a:pPr marL="12700">
              <a:spcBef>
                <a:spcPts val="105"/>
              </a:spcBef>
            </a:pPr>
            <a:r>
              <a:rPr b="1" i="1" dirty="0">
                <a:latin typeface="Calibri"/>
                <a:cs typeface="Calibri"/>
              </a:rPr>
              <a:t>Adva</a:t>
            </a:r>
            <a:r>
              <a:rPr b="1" i="1" spc="-40" dirty="0">
                <a:latin typeface="Calibri"/>
                <a:cs typeface="Calibri"/>
              </a:rPr>
              <a:t>n</a:t>
            </a:r>
            <a:r>
              <a:rPr b="1" i="1" spc="-55" dirty="0">
                <a:latin typeface="Calibri"/>
                <a:cs typeface="Calibri"/>
              </a:rPr>
              <a:t>t</a:t>
            </a:r>
            <a:r>
              <a:rPr b="1" i="1" dirty="0">
                <a:latin typeface="Calibri"/>
                <a:cs typeface="Calibri"/>
              </a:rPr>
              <a:t>ages</a:t>
            </a:r>
          </a:p>
        </p:txBody>
      </p:sp>
      <p:sp>
        <p:nvSpPr>
          <p:cNvPr id="3" name="object 3"/>
          <p:cNvSpPr txBox="1"/>
          <p:nvPr/>
        </p:nvSpPr>
        <p:spPr>
          <a:xfrm>
            <a:off x="2059940" y="1868780"/>
            <a:ext cx="7472680" cy="2403475"/>
          </a:xfrm>
          <a:prstGeom prst="rect">
            <a:avLst/>
          </a:prstGeom>
        </p:spPr>
        <p:txBody>
          <a:bodyPr vert="horz" wrap="square" lIns="0" tIns="91440" rIns="0" bIns="0" rtlCol="0">
            <a:spAutoFit/>
          </a:bodyPr>
          <a:lstStyle/>
          <a:p>
            <a:pPr marL="285115" indent="-273050">
              <a:spcBef>
                <a:spcPts val="720"/>
              </a:spcBef>
              <a:buClr>
                <a:srgbClr val="0AD0D9"/>
              </a:buClr>
              <a:buSzPct val="94230"/>
              <a:buFont typeface="Segoe UI Symbol"/>
              <a:buChar char="⚫"/>
              <a:tabLst>
                <a:tab pos="285750" algn="l"/>
              </a:tabLst>
            </a:pPr>
            <a:r>
              <a:rPr sz="2600" spc="-5" dirty="0">
                <a:solidFill>
                  <a:srgbClr val="FF0000"/>
                </a:solidFill>
                <a:highlight>
                  <a:srgbClr val="FFFF00"/>
                </a:highlight>
                <a:latin typeface="Constantia"/>
                <a:cs typeface="Constantia"/>
              </a:rPr>
              <a:t>Higher</a:t>
            </a:r>
            <a:r>
              <a:rPr sz="2600" spc="-110" dirty="0">
                <a:solidFill>
                  <a:srgbClr val="FF0000"/>
                </a:solidFill>
                <a:highlight>
                  <a:srgbClr val="FFFF00"/>
                </a:highlight>
                <a:latin typeface="Constantia"/>
                <a:cs typeface="Constantia"/>
              </a:rPr>
              <a:t> </a:t>
            </a:r>
            <a:r>
              <a:rPr sz="2600" spc="-20" dirty="0">
                <a:solidFill>
                  <a:srgbClr val="FF0000"/>
                </a:solidFill>
                <a:highlight>
                  <a:srgbClr val="FFFF00"/>
                </a:highlight>
                <a:latin typeface="Constantia"/>
                <a:cs typeface="Constantia"/>
              </a:rPr>
              <a:t>rate</a:t>
            </a:r>
            <a:r>
              <a:rPr sz="2600" spc="-135"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of</a:t>
            </a:r>
            <a:r>
              <a:rPr sz="2600" spc="10"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production</a:t>
            </a:r>
            <a:r>
              <a:rPr sz="2600" spc="-150" dirty="0">
                <a:solidFill>
                  <a:srgbClr val="FF0000"/>
                </a:solidFill>
                <a:highlight>
                  <a:srgbClr val="FFFF00"/>
                </a:highlight>
                <a:latin typeface="Constantia"/>
                <a:cs typeface="Constantia"/>
              </a:rPr>
              <a:t> </a:t>
            </a:r>
            <a:r>
              <a:rPr sz="2600" dirty="0">
                <a:latin typeface="Constantia"/>
                <a:cs typeface="Constantia"/>
              </a:rPr>
              <a:t>with</a:t>
            </a:r>
            <a:r>
              <a:rPr sz="2600" spc="-85" dirty="0">
                <a:latin typeface="Constantia"/>
                <a:cs typeface="Constantia"/>
              </a:rPr>
              <a:t> </a:t>
            </a:r>
            <a:r>
              <a:rPr sz="2600" spc="-10" dirty="0">
                <a:solidFill>
                  <a:srgbClr val="FF0000"/>
                </a:solidFill>
                <a:highlight>
                  <a:srgbClr val="FFFF00"/>
                </a:highlight>
                <a:latin typeface="Constantia"/>
                <a:cs typeface="Constantia"/>
              </a:rPr>
              <a:t>reduced</a:t>
            </a:r>
            <a:r>
              <a:rPr sz="2600" spc="-75" dirty="0">
                <a:solidFill>
                  <a:srgbClr val="FF0000"/>
                </a:solidFill>
                <a:highlight>
                  <a:srgbClr val="FFFF00"/>
                </a:highlight>
                <a:latin typeface="Constantia"/>
                <a:cs typeface="Constantia"/>
              </a:rPr>
              <a:t> </a:t>
            </a:r>
            <a:r>
              <a:rPr sz="2600" spc="-10" dirty="0">
                <a:solidFill>
                  <a:srgbClr val="FF0000"/>
                </a:solidFill>
                <a:highlight>
                  <a:srgbClr val="FFFF00"/>
                </a:highlight>
                <a:latin typeface="Constantia"/>
                <a:cs typeface="Constantia"/>
              </a:rPr>
              <a:t>cycle</a:t>
            </a:r>
            <a:r>
              <a:rPr sz="2600" spc="-100"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time</a:t>
            </a:r>
            <a:r>
              <a:rPr sz="2600" spc="-5" dirty="0">
                <a:latin typeface="Constantia"/>
                <a:cs typeface="Constantia"/>
              </a:rPr>
              <a:t>.</a:t>
            </a:r>
            <a:endParaRPr sz="2600" dirty="0">
              <a:latin typeface="Constantia"/>
              <a:cs typeface="Constantia"/>
            </a:endParaRPr>
          </a:p>
          <a:p>
            <a:pPr marL="285115" indent="-273050">
              <a:spcBef>
                <a:spcPts val="625"/>
              </a:spcBef>
              <a:buClr>
                <a:srgbClr val="0AD0D9"/>
              </a:buClr>
              <a:buSzPct val="94230"/>
              <a:buFont typeface="Segoe UI Symbol"/>
              <a:buChar char="⚫"/>
              <a:tabLst>
                <a:tab pos="285750" algn="l"/>
              </a:tabLst>
            </a:pPr>
            <a:r>
              <a:rPr sz="2600" spc="-5" dirty="0">
                <a:solidFill>
                  <a:srgbClr val="FF0000"/>
                </a:solidFill>
                <a:highlight>
                  <a:srgbClr val="FFFF00"/>
                </a:highlight>
                <a:latin typeface="Constantia"/>
                <a:cs typeface="Constantia"/>
              </a:rPr>
              <a:t>Higher</a:t>
            </a:r>
            <a:r>
              <a:rPr sz="2600" spc="-140"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capacity</a:t>
            </a:r>
            <a:r>
              <a:rPr sz="2600" spc="-114"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utilization</a:t>
            </a:r>
            <a:r>
              <a:rPr sz="2600" spc="-130" dirty="0">
                <a:solidFill>
                  <a:srgbClr val="FF0000"/>
                </a:solidFill>
                <a:highlight>
                  <a:srgbClr val="FFFF00"/>
                </a:highlight>
                <a:latin typeface="Constantia"/>
                <a:cs typeface="Constantia"/>
              </a:rPr>
              <a:t> </a:t>
            </a:r>
            <a:r>
              <a:rPr sz="2600" dirty="0">
                <a:latin typeface="Constantia"/>
                <a:cs typeface="Constantia"/>
              </a:rPr>
              <a:t>due</a:t>
            </a:r>
            <a:r>
              <a:rPr sz="2600" spc="-114" dirty="0">
                <a:latin typeface="Constantia"/>
                <a:cs typeface="Constantia"/>
              </a:rPr>
              <a:t> </a:t>
            </a:r>
            <a:r>
              <a:rPr sz="2600" spc="-20" dirty="0">
                <a:latin typeface="Constantia"/>
                <a:cs typeface="Constantia"/>
              </a:rPr>
              <a:t>to</a:t>
            </a:r>
            <a:r>
              <a:rPr sz="2600" spc="-80" dirty="0">
                <a:latin typeface="Constantia"/>
                <a:cs typeface="Constantia"/>
              </a:rPr>
              <a:t> </a:t>
            </a:r>
            <a:r>
              <a:rPr sz="2600" dirty="0">
                <a:latin typeface="Constantia"/>
                <a:cs typeface="Constantia"/>
              </a:rPr>
              <a:t>line</a:t>
            </a:r>
            <a:r>
              <a:rPr sz="2600" spc="-65" dirty="0">
                <a:latin typeface="Constantia"/>
                <a:cs typeface="Constantia"/>
              </a:rPr>
              <a:t> </a:t>
            </a:r>
            <a:r>
              <a:rPr sz="2600" spc="-10" dirty="0">
                <a:latin typeface="Constantia"/>
                <a:cs typeface="Constantia"/>
              </a:rPr>
              <a:t>balancing.</a:t>
            </a:r>
            <a:endParaRPr sz="2600" dirty="0">
              <a:latin typeface="Constantia"/>
              <a:cs typeface="Constantia"/>
            </a:endParaRPr>
          </a:p>
          <a:p>
            <a:pPr marL="285115" indent="-273050">
              <a:spcBef>
                <a:spcPts val="625"/>
              </a:spcBef>
              <a:buClr>
                <a:srgbClr val="0AD0D9"/>
              </a:buClr>
              <a:buSzPct val="94230"/>
              <a:buFont typeface="Segoe UI Symbol"/>
              <a:buChar char="⚫"/>
              <a:tabLst>
                <a:tab pos="285750" algn="l"/>
              </a:tabLst>
            </a:pPr>
            <a:r>
              <a:rPr sz="2600" spc="10" dirty="0">
                <a:solidFill>
                  <a:srgbClr val="FF0000"/>
                </a:solidFill>
                <a:highlight>
                  <a:srgbClr val="FFFF00"/>
                </a:highlight>
                <a:latin typeface="Constantia"/>
                <a:cs typeface="Constantia"/>
              </a:rPr>
              <a:t>Less</a:t>
            </a:r>
            <a:r>
              <a:rPr sz="2600" spc="-125"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skilled</a:t>
            </a:r>
            <a:r>
              <a:rPr sz="2600" spc="-80" dirty="0">
                <a:solidFill>
                  <a:srgbClr val="FF0000"/>
                </a:solidFill>
                <a:highlight>
                  <a:srgbClr val="FFFF00"/>
                </a:highlight>
                <a:latin typeface="Constantia"/>
                <a:cs typeface="Constantia"/>
              </a:rPr>
              <a:t> </a:t>
            </a:r>
            <a:r>
              <a:rPr sz="2600" spc="-10" dirty="0">
                <a:solidFill>
                  <a:srgbClr val="FF0000"/>
                </a:solidFill>
                <a:highlight>
                  <a:srgbClr val="FFFF00"/>
                </a:highlight>
                <a:latin typeface="Constantia"/>
                <a:cs typeface="Constantia"/>
              </a:rPr>
              <a:t>operators</a:t>
            </a:r>
            <a:r>
              <a:rPr sz="2600" spc="-140" dirty="0">
                <a:solidFill>
                  <a:srgbClr val="FF0000"/>
                </a:solidFill>
                <a:highlight>
                  <a:srgbClr val="FFFF00"/>
                </a:highlight>
                <a:latin typeface="Constantia"/>
                <a:cs typeface="Constantia"/>
              </a:rPr>
              <a:t> </a:t>
            </a:r>
            <a:r>
              <a:rPr sz="2600" spc="-15" dirty="0">
                <a:latin typeface="Constantia"/>
                <a:cs typeface="Constantia"/>
              </a:rPr>
              <a:t>are</a:t>
            </a:r>
            <a:r>
              <a:rPr sz="2600" spc="-100" dirty="0">
                <a:latin typeface="Constantia"/>
                <a:cs typeface="Constantia"/>
              </a:rPr>
              <a:t> </a:t>
            </a:r>
            <a:r>
              <a:rPr sz="2600" spc="-10" dirty="0">
                <a:latin typeface="Constantia"/>
                <a:cs typeface="Constantia"/>
              </a:rPr>
              <a:t>required.</a:t>
            </a:r>
            <a:endParaRPr sz="2600" dirty="0">
              <a:latin typeface="Constantia"/>
              <a:cs typeface="Constantia"/>
            </a:endParaRPr>
          </a:p>
          <a:p>
            <a:pPr marL="285115" indent="-273050">
              <a:spcBef>
                <a:spcPts val="625"/>
              </a:spcBef>
              <a:buClr>
                <a:srgbClr val="0AD0D9"/>
              </a:buClr>
              <a:buSzPct val="94230"/>
              <a:buFont typeface="Segoe UI Symbol"/>
              <a:buChar char="⚫"/>
              <a:tabLst>
                <a:tab pos="285750" algn="l"/>
              </a:tabLst>
            </a:pPr>
            <a:r>
              <a:rPr sz="2600" spc="-5" dirty="0">
                <a:solidFill>
                  <a:srgbClr val="FF0000"/>
                </a:solidFill>
                <a:highlight>
                  <a:srgbClr val="FFFF00"/>
                </a:highlight>
                <a:latin typeface="Constantia"/>
                <a:cs typeface="Constantia"/>
              </a:rPr>
              <a:t>Low</a:t>
            </a:r>
            <a:r>
              <a:rPr sz="2600" spc="-120" dirty="0">
                <a:solidFill>
                  <a:srgbClr val="FF0000"/>
                </a:solidFill>
                <a:highlight>
                  <a:srgbClr val="FFFF00"/>
                </a:highlight>
                <a:latin typeface="Constantia"/>
                <a:cs typeface="Constantia"/>
              </a:rPr>
              <a:t> </a:t>
            </a:r>
            <a:r>
              <a:rPr sz="2600" spc="-15" dirty="0">
                <a:solidFill>
                  <a:srgbClr val="FF0000"/>
                </a:solidFill>
                <a:highlight>
                  <a:srgbClr val="FFFF00"/>
                </a:highlight>
                <a:latin typeface="Constantia"/>
                <a:cs typeface="Constantia"/>
              </a:rPr>
              <a:t>process</a:t>
            </a:r>
            <a:r>
              <a:rPr sz="2600" spc="-75" dirty="0">
                <a:solidFill>
                  <a:srgbClr val="FF0000"/>
                </a:solidFill>
                <a:highlight>
                  <a:srgbClr val="FFFF00"/>
                </a:highlight>
                <a:latin typeface="Constantia"/>
                <a:cs typeface="Constantia"/>
              </a:rPr>
              <a:t> </a:t>
            </a:r>
            <a:r>
              <a:rPr sz="2600" spc="-40" dirty="0">
                <a:solidFill>
                  <a:srgbClr val="FF0000"/>
                </a:solidFill>
                <a:highlight>
                  <a:srgbClr val="FFFF00"/>
                </a:highlight>
                <a:latin typeface="Constantia"/>
                <a:cs typeface="Constantia"/>
              </a:rPr>
              <a:t>inventory</a:t>
            </a:r>
            <a:r>
              <a:rPr sz="2600" spc="-40" dirty="0">
                <a:latin typeface="Constantia"/>
                <a:cs typeface="Constantia"/>
              </a:rPr>
              <a:t>.</a:t>
            </a:r>
            <a:endParaRPr sz="2600" dirty="0">
              <a:latin typeface="Constantia"/>
              <a:cs typeface="Constantia"/>
            </a:endParaRPr>
          </a:p>
          <a:p>
            <a:pPr marL="285115" indent="-273050">
              <a:spcBef>
                <a:spcPts val="625"/>
              </a:spcBef>
              <a:buClr>
                <a:srgbClr val="0AD0D9"/>
              </a:buClr>
              <a:buSzPct val="94230"/>
              <a:buFont typeface="Segoe UI Symbol"/>
              <a:buChar char="⚫"/>
              <a:tabLst>
                <a:tab pos="285750" algn="l"/>
              </a:tabLst>
            </a:pPr>
            <a:r>
              <a:rPr sz="2600" spc="-5" dirty="0">
                <a:latin typeface="Constantia"/>
                <a:cs typeface="Constantia"/>
              </a:rPr>
              <a:t>Manufacturing</a:t>
            </a:r>
            <a:r>
              <a:rPr sz="2600" spc="-95" dirty="0">
                <a:latin typeface="Constantia"/>
                <a:cs typeface="Constantia"/>
              </a:rPr>
              <a:t> </a:t>
            </a:r>
            <a:r>
              <a:rPr sz="2600" spc="-15" dirty="0">
                <a:solidFill>
                  <a:srgbClr val="FF0000"/>
                </a:solidFill>
                <a:highlight>
                  <a:srgbClr val="FFFF00"/>
                </a:highlight>
                <a:latin typeface="Constantia"/>
                <a:cs typeface="Constantia"/>
              </a:rPr>
              <a:t>cost</a:t>
            </a:r>
            <a:r>
              <a:rPr sz="2600" spc="-120"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per</a:t>
            </a:r>
            <a:r>
              <a:rPr sz="2600" spc="-130"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unit</a:t>
            </a:r>
            <a:r>
              <a:rPr sz="2600" spc="-90"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is</a:t>
            </a:r>
            <a:r>
              <a:rPr sz="2600" spc="-50" dirty="0">
                <a:solidFill>
                  <a:srgbClr val="FF0000"/>
                </a:solidFill>
                <a:highlight>
                  <a:srgbClr val="FFFF00"/>
                </a:highlight>
                <a:latin typeface="Constantia"/>
                <a:cs typeface="Constantia"/>
              </a:rPr>
              <a:t> </a:t>
            </a:r>
            <a:r>
              <a:rPr sz="2600" spc="-75" dirty="0">
                <a:solidFill>
                  <a:srgbClr val="FF0000"/>
                </a:solidFill>
                <a:highlight>
                  <a:srgbClr val="FFFF00"/>
                </a:highlight>
                <a:latin typeface="Constantia"/>
                <a:cs typeface="Constantia"/>
              </a:rPr>
              <a:t>low</a:t>
            </a:r>
            <a:r>
              <a:rPr sz="2600" spc="-75" dirty="0">
                <a:latin typeface="Constantia"/>
                <a:cs typeface="Constantia"/>
              </a:rPr>
              <a:t>.</a:t>
            </a:r>
            <a:endParaRPr sz="2600" dirty="0">
              <a:latin typeface="Constantia"/>
              <a:cs typeface="Constantia"/>
            </a:endParaRPr>
          </a:p>
        </p:txBody>
      </p:sp>
      <p:sp>
        <p:nvSpPr>
          <p:cNvPr id="4" name="Footer Placeholder 3">
            <a:extLst>
              <a:ext uri="{FF2B5EF4-FFF2-40B4-BE49-F238E27FC236}">
                <a16:creationId xmlns:a16="http://schemas.microsoft.com/office/drawing/2014/main" id="{EEEB8B8E-C6CD-610D-5A0D-B1BD4E3F1E77}"/>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0" y="1209293"/>
            <a:ext cx="5055870" cy="635000"/>
          </a:xfrm>
          <a:prstGeom prst="rect">
            <a:avLst/>
          </a:prstGeom>
        </p:spPr>
        <p:txBody>
          <a:bodyPr vert="horz" wrap="square" lIns="0" tIns="12065" rIns="0" bIns="0" rtlCol="0" anchor="ctr">
            <a:spAutoFit/>
          </a:bodyPr>
          <a:lstStyle/>
          <a:p>
            <a:pPr marL="12700">
              <a:spcBef>
                <a:spcPts val="95"/>
              </a:spcBef>
            </a:pPr>
            <a:r>
              <a:rPr sz="4000" b="1" spc="-5" dirty="0">
                <a:solidFill>
                  <a:srgbClr val="FF0000"/>
                </a:solidFill>
                <a:latin typeface="Times New Roman"/>
                <a:cs typeface="Times New Roman"/>
              </a:rPr>
              <a:t>Continuous</a:t>
            </a:r>
            <a:r>
              <a:rPr sz="4000" b="1" spc="-25" dirty="0">
                <a:solidFill>
                  <a:srgbClr val="FF0000"/>
                </a:solidFill>
                <a:latin typeface="Times New Roman"/>
                <a:cs typeface="Times New Roman"/>
              </a:rPr>
              <a:t> </a:t>
            </a:r>
            <a:r>
              <a:rPr sz="4000" b="1" spc="-10" dirty="0">
                <a:solidFill>
                  <a:srgbClr val="FF0000"/>
                </a:solidFill>
                <a:latin typeface="Times New Roman"/>
                <a:cs typeface="Times New Roman"/>
              </a:rPr>
              <a:t>production</a:t>
            </a:r>
            <a:endParaRPr sz="4000">
              <a:latin typeface="Times New Roman"/>
              <a:cs typeface="Times New Roman"/>
            </a:endParaRPr>
          </a:p>
        </p:txBody>
      </p:sp>
      <p:sp>
        <p:nvSpPr>
          <p:cNvPr id="3" name="object 3"/>
          <p:cNvSpPr txBox="1"/>
          <p:nvPr/>
        </p:nvSpPr>
        <p:spPr>
          <a:xfrm>
            <a:off x="2059940" y="1947418"/>
            <a:ext cx="7880984" cy="3830954"/>
          </a:xfrm>
          <a:prstGeom prst="rect">
            <a:avLst/>
          </a:prstGeom>
        </p:spPr>
        <p:txBody>
          <a:bodyPr vert="horz" wrap="square" lIns="0" tIns="13335" rIns="0" bIns="0" rtlCol="0">
            <a:spAutoFit/>
          </a:bodyPr>
          <a:lstStyle/>
          <a:p>
            <a:pPr marL="285115" marR="36830" indent="-273050">
              <a:spcBef>
                <a:spcPts val="105"/>
              </a:spcBef>
              <a:buClr>
                <a:srgbClr val="0AD0D9"/>
              </a:buClr>
              <a:buSzPct val="94230"/>
              <a:buFont typeface="Segoe UI Symbol"/>
              <a:buChar char="⚫"/>
              <a:tabLst>
                <a:tab pos="285750" algn="l"/>
              </a:tabLst>
            </a:pPr>
            <a:r>
              <a:rPr sz="2600" spc="-5" dirty="0">
                <a:latin typeface="Constantia"/>
                <a:cs typeface="Constantia"/>
              </a:rPr>
              <a:t>Production</a:t>
            </a:r>
            <a:r>
              <a:rPr sz="2600" spc="-90" dirty="0">
                <a:latin typeface="Constantia"/>
                <a:cs typeface="Constantia"/>
              </a:rPr>
              <a:t> </a:t>
            </a:r>
            <a:r>
              <a:rPr sz="2600" spc="-5" dirty="0">
                <a:latin typeface="Constantia"/>
                <a:cs typeface="Constantia"/>
              </a:rPr>
              <a:t>facilities</a:t>
            </a:r>
            <a:r>
              <a:rPr sz="2600" spc="-114" dirty="0">
                <a:latin typeface="Constantia"/>
                <a:cs typeface="Constantia"/>
              </a:rPr>
              <a:t> </a:t>
            </a:r>
            <a:r>
              <a:rPr sz="2600" spc="-10" dirty="0">
                <a:latin typeface="Constantia"/>
                <a:cs typeface="Constantia"/>
              </a:rPr>
              <a:t>are</a:t>
            </a:r>
            <a:r>
              <a:rPr sz="2600" spc="-120" dirty="0">
                <a:latin typeface="Constantia"/>
                <a:cs typeface="Constantia"/>
              </a:rPr>
              <a:t> </a:t>
            </a:r>
            <a:r>
              <a:rPr sz="2600" spc="-15" dirty="0">
                <a:solidFill>
                  <a:srgbClr val="FF0000"/>
                </a:solidFill>
                <a:highlight>
                  <a:srgbClr val="FFFF00"/>
                </a:highlight>
                <a:latin typeface="Constantia"/>
                <a:cs typeface="Constantia"/>
              </a:rPr>
              <a:t>arranged</a:t>
            </a:r>
            <a:r>
              <a:rPr sz="2600" spc="-50"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as</a:t>
            </a:r>
            <a:r>
              <a:rPr sz="2600" spc="-80"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per</a:t>
            </a:r>
            <a:r>
              <a:rPr sz="2600" spc="-110"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the</a:t>
            </a:r>
            <a:r>
              <a:rPr sz="2600" spc="-120"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sequence </a:t>
            </a:r>
            <a:r>
              <a:rPr sz="2600" spc="-640" dirty="0">
                <a:solidFill>
                  <a:srgbClr val="FF0000"/>
                </a:solidFill>
                <a:highlight>
                  <a:srgbClr val="FFFF00"/>
                </a:highlight>
                <a:latin typeface="Constantia"/>
                <a:cs typeface="Constantia"/>
              </a:rPr>
              <a:t> </a:t>
            </a:r>
            <a:r>
              <a:rPr sz="2600" dirty="0">
                <a:latin typeface="Constantia"/>
                <a:cs typeface="Constantia"/>
              </a:rPr>
              <a:t>of </a:t>
            </a:r>
            <a:r>
              <a:rPr sz="2600" spc="-5" dirty="0">
                <a:latin typeface="Constantia"/>
                <a:cs typeface="Constantia"/>
              </a:rPr>
              <a:t>production operations </a:t>
            </a:r>
            <a:r>
              <a:rPr sz="2600" spc="-10" dirty="0">
                <a:latin typeface="Constantia"/>
                <a:cs typeface="Constantia"/>
              </a:rPr>
              <a:t>from </a:t>
            </a:r>
            <a:r>
              <a:rPr sz="2600" dirty="0">
                <a:latin typeface="Constantia"/>
                <a:cs typeface="Constantia"/>
              </a:rPr>
              <a:t>the </a:t>
            </a:r>
            <a:r>
              <a:rPr sz="2600" spc="5" dirty="0">
                <a:latin typeface="Constantia"/>
                <a:cs typeface="Constantia"/>
              </a:rPr>
              <a:t>first </a:t>
            </a:r>
            <a:r>
              <a:rPr sz="2600" spc="-5" dirty="0">
                <a:latin typeface="Constantia"/>
                <a:cs typeface="Constantia"/>
              </a:rPr>
              <a:t>operations </a:t>
            </a:r>
            <a:r>
              <a:rPr sz="2600" spc="-20" dirty="0">
                <a:latin typeface="Constantia"/>
                <a:cs typeface="Constantia"/>
              </a:rPr>
              <a:t>to </a:t>
            </a:r>
            <a:r>
              <a:rPr sz="2600" spc="-640" dirty="0">
                <a:latin typeface="Constantia"/>
                <a:cs typeface="Constantia"/>
              </a:rPr>
              <a:t> </a:t>
            </a:r>
            <a:r>
              <a:rPr sz="2600" dirty="0">
                <a:latin typeface="Constantia"/>
                <a:cs typeface="Constantia"/>
              </a:rPr>
              <a:t>the</a:t>
            </a:r>
            <a:r>
              <a:rPr sz="2600" spc="-90" dirty="0">
                <a:latin typeface="Constantia"/>
                <a:cs typeface="Constantia"/>
              </a:rPr>
              <a:t> </a:t>
            </a:r>
            <a:r>
              <a:rPr sz="2600" spc="5" dirty="0">
                <a:latin typeface="Constantia"/>
                <a:cs typeface="Constantia"/>
              </a:rPr>
              <a:t>finished</a:t>
            </a:r>
            <a:r>
              <a:rPr sz="2600" spc="-25" dirty="0">
                <a:latin typeface="Constantia"/>
                <a:cs typeface="Constantia"/>
              </a:rPr>
              <a:t> </a:t>
            </a:r>
            <a:r>
              <a:rPr sz="2600" spc="-5" dirty="0">
                <a:latin typeface="Constantia"/>
                <a:cs typeface="Constantia"/>
              </a:rPr>
              <a:t>product.</a:t>
            </a:r>
            <a:endParaRPr sz="2600" dirty="0">
              <a:latin typeface="Constantia"/>
              <a:cs typeface="Constantia"/>
            </a:endParaRPr>
          </a:p>
          <a:p>
            <a:pPr marL="285115" marR="5080" indent="-273050">
              <a:spcBef>
                <a:spcPts val="625"/>
              </a:spcBef>
              <a:buClr>
                <a:srgbClr val="0AD0D9"/>
              </a:buClr>
              <a:buSzPct val="94230"/>
              <a:buFont typeface="Segoe UI Symbol"/>
              <a:buChar char="⚫"/>
              <a:tabLst>
                <a:tab pos="285750" algn="l"/>
              </a:tabLst>
            </a:pPr>
            <a:r>
              <a:rPr sz="2600" spc="-5" dirty="0">
                <a:latin typeface="Constantia"/>
                <a:cs typeface="Constantia"/>
              </a:rPr>
              <a:t>The </a:t>
            </a:r>
            <a:r>
              <a:rPr sz="2600" spc="-10" dirty="0">
                <a:solidFill>
                  <a:srgbClr val="FF0000"/>
                </a:solidFill>
                <a:highlight>
                  <a:srgbClr val="FFFF00"/>
                </a:highlight>
                <a:latin typeface="Constantia"/>
                <a:cs typeface="Constantia"/>
              </a:rPr>
              <a:t>items are </a:t>
            </a:r>
            <a:r>
              <a:rPr sz="2600" spc="-5" dirty="0">
                <a:solidFill>
                  <a:srgbClr val="FF0000"/>
                </a:solidFill>
                <a:highlight>
                  <a:srgbClr val="FFFF00"/>
                </a:highlight>
                <a:latin typeface="Constantia"/>
                <a:cs typeface="Constantia"/>
              </a:rPr>
              <a:t>made </a:t>
            </a:r>
            <a:r>
              <a:rPr sz="2600" spc="-20" dirty="0">
                <a:solidFill>
                  <a:srgbClr val="FF0000"/>
                </a:solidFill>
                <a:highlight>
                  <a:srgbClr val="FFFF00"/>
                </a:highlight>
                <a:latin typeface="Constantia"/>
                <a:cs typeface="Constantia"/>
              </a:rPr>
              <a:t>to </a:t>
            </a:r>
            <a:r>
              <a:rPr sz="2600" spc="35" dirty="0">
                <a:solidFill>
                  <a:srgbClr val="FF0000"/>
                </a:solidFill>
                <a:highlight>
                  <a:srgbClr val="FFFF00"/>
                </a:highlight>
                <a:latin typeface="Constantia"/>
                <a:cs typeface="Constantia"/>
              </a:rPr>
              <a:t>flow </a:t>
            </a:r>
            <a:r>
              <a:rPr sz="2600" spc="-10" dirty="0">
                <a:solidFill>
                  <a:srgbClr val="FF0000"/>
                </a:solidFill>
                <a:highlight>
                  <a:srgbClr val="FFFF00"/>
                </a:highlight>
                <a:latin typeface="Constantia"/>
                <a:cs typeface="Constantia"/>
              </a:rPr>
              <a:t>through </a:t>
            </a:r>
            <a:r>
              <a:rPr sz="2600" dirty="0">
                <a:solidFill>
                  <a:srgbClr val="FF0000"/>
                </a:solidFill>
                <a:highlight>
                  <a:srgbClr val="FFFF00"/>
                </a:highlight>
                <a:latin typeface="Constantia"/>
                <a:cs typeface="Constantia"/>
              </a:rPr>
              <a:t>the </a:t>
            </a:r>
            <a:r>
              <a:rPr sz="2600" spc="-5" dirty="0">
                <a:solidFill>
                  <a:srgbClr val="FF0000"/>
                </a:solidFill>
                <a:highlight>
                  <a:srgbClr val="FFFF00"/>
                </a:highlight>
                <a:latin typeface="Constantia"/>
                <a:cs typeface="Constantia"/>
              </a:rPr>
              <a:t>sequence </a:t>
            </a:r>
            <a:r>
              <a:rPr sz="2600" dirty="0">
                <a:latin typeface="Constantia"/>
                <a:cs typeface="Constantia"/>
              </a:rPr>
              <a:t>of </a:t>
            </a:r>
            <a:r>
              <a:rPr sz="2600" spc="5" dirty="0">
                <a:latin typeface="Constantia"/>
                <a:cs typeface="Constantia"/>
              </a:rPr>
              <a:t> </a:t>
            </a:r>
            <a:r>
              <a:rPr sz="2600" spc="-5" dirty="0">
                <a:latin typeface="Constantia"/>
                <a:cs typeface="Constantia"/>
              </a:rPr>
              <a:t>operations</a:t>
            </a:r>
            <a:r>
              <a:rPr sz="2600" spc="-85" dirty="0">
                <a:latin typeface="Constantia"/>
                <a:cs typeface="Constantia"/>
              </a:rPr>
              <a:t> </a:t>
            </a:r>
            <a:r>
              <a:rPr sz="2600" spc="-10" dirty="0">
                <a:latin typeface="Constantia"/>
                <a:cs typeface="Constantia"/>
              </a:rPr>
              <a:t>through</a:t>
            </a:r>
            <a:r>
              <a:rPr sz="2600" spc="-60" dirty="0">
                <a:latin typeface="Constantia"/>
                <a:cs typeface="Constantia"/>
              </a:rPr>
              <a:t> </a:t>
            </a:r>
            <a:r>
              <a:rPr sz="2600" spc="-5" dirty="0">
                <a:latin typeface="Constantia"/>
                <a:cs typeface="Constantia"/>
              </a:rPr>
              <a:t>material</a:t>
            </a:r>
            <a:r>
              <a:rPr sz="2600" spc="-15" dirty="0">
                <a:latin typeface="Constantia"/>
                <a:cs typeface="Constantia"/>
              </a:rPr>
              <a:t> </a:t>
            </a:r>
            <a:r>
              <a:rPr sz="2600" dirty="0">
                <a:latin typeface="Constantia"/>
                <a:cs typeface="Constantia"/>
              </a:rPr>
              <a:t>handling</a:t>
            </a:r>
            <a:r>
              <a:rPr sz="2600" spc="-55" dirty="0">
                <a:latin typeface="Constantia"/>
                <a:cs typeface="Constantia"/>
              </a:rPr>
              <a:t> </a:t>
            </a:r>
            <a:r>
              <a:rPr sz="2600" spc="-10" dirty="0">
                <a:latin typeface="Constantia"/>
                <a:cs typeface="Constantia"/>
              </a:rPr>
              <a:t>devices</a:t>
            </a:r>
            <a:r>
              <a:rPr sz="2600" spc="-110" dirty="0">
                <a:latin typeface="Constantia"/>
                <a:cs typeface="Constantia"/>
              </a:rPr>
              <a:t> </a:t>
            </a:r>
            <a:r>
              <a:rPr sz="2600" dirty="0">
                <a:latin typeface="Constantia"/>
                <a:cs typeface="Constantia"/>
              </a:rPr>
              <a:t>such</a:t>
            </a:r>
            <a:r>
              <a:rPr sz="2600" spc="-114" dirty="0">
                <a:latin typeface="Constantia"/>
                <a:cs typeface="Constantia"/>
              </a:rPr>
              <a:t> </a:t>
            </a:r>
            <a:r>
              <a:rPr sz="2600" dirty="0">
                <a:latin typeface="Constantia"/>
                <a:cs typeface="Constantia"/>
              </a:rPr>
              <a:t>as </a:t>
            </a:r>
            <a:r>
              <a:rPr sz="2600" spc="-640" dirty="0">
                <a:latin typeface="Constantia"/>
                <a:cs typeface="Constantia"/>
              </a:rPr>
              <a:t> </a:t>
            </a:r>
            <a:r>
              <a:rPr sz="2600" spc="-50" dirty="0">
                <a:solidFill>
                  <a:srgbClr val="FF0000"/>
                </a:solidFill>
                <a:highlight>
                  <a:srgbClr val="FFFF00"/>
                </a:highlight>
                <a:latin typeface="Constantia"/>
                <a:cs typeface="Constantia"/>
              </a:rPr>
              <a:t>c</a:t>
            </a:r>
            <a:r>
              <a:rPr sz="2600" dirty="0">
                <a:solidFill>
                  <a:srgbClr val="FF0000"/>
                </a:solidFill>
                <a:highlight>
                  <a:srgbClr val="FFFF00"/>
                </a:highlight>
                <a:latin typeface="Constantia"/>
                <a:cs typeface="Constantia"/>
              </a:rPr>
              <a:t>o</a:t>
            </a:r>
            <a:r>
              <a:rPr sz="2600" spc="-55" dirty="0">
                <a:solidFill>
                  <a:srgbClr val="FF0000"/>
                </a:solidFill>
                <a:highlight>
                  <a:srgbClr val="FFFF00"/>
                </a:highlight>
                <a:latin typeface="Constantia"/>
                <a:cs typeface="Constantia"/>
              </a:rPr>
              <a:t>nv</a:t>
            </a:r>
            <a:r>
              <a:rPr sz="2600" dirty="0">
                <a:solidFill>
                  <a:srgbClr val="FF0000"/>
                </a:solidFill>
                <a:highlight>
                  <a:srgbClr val="FFFF00"/>
                </a:highlight>
                <a:latin typeface="Constantia"/>
                <a:cs typeface="Constantia"/>
              </a:rPr>
              <a:t>e</a:t>
            </a:r>
            <a:r>
              <a:rPr sz="2600" spc="-60" dirty="0">
                <a:solidFill>
                  <a:srgbClr val="FF0000"/>
                </a:solidFill>
                <a:highlight>
                  <a:srgbClr val="FFFF00"/>
                </a:highlight>
                <a:latin typeface="Constantia"/>
                <a:cs typeface="Constantia"/>
              </a:rPr>
              <a:t>y</a:t>
            </a:r>
            <a:r>
              <a:rPr sz="2600" dirty="0">
                <a:solidFill>
                  <a:srgbClr val="FF0000"/>
                </a:solidFill>
                <a:highlight>
                  <a:srgbClr val="FFFF00"/>
                </a:highlight>
                <a:latin typeface="Constantia"/>
                <a:cs typeface="Constantia"/>
              </a:rPr>
              <a:t>or</a:t>
            </a:r>
            <a:r>
              <a:rPr sz="2600" spc="-20" dirty="0">
                <a:solidFill>
                  <a:srgbClr val="FF0000"/>
                </a:solidFill>
                <a:highlight>
                  <a:srgbClr val="FFFF00"/>
                </a:highlight>
                <a:latin typeface="Constantia"/>
                <a:cs typeface="Constantia"/>
              </a:rPr>
              <a:t>s</a:t>
            </a:r>
            <a:r>
              <a:rPr sz="2600" dirty="0">
                <a:solidFill>
                  <a:srgbClr val="FF0000"/>
                </a:solidFill>
                <a:highlight>
                  <a:srgbClr val="FFFF00"/>
                </a:highlight>
                <a:latin typeface="Constantia"/>
                <a:cs typeface="Constantia"/>
              </a:rPr>
              <a:t>,</a:t>
            </a:r>
            <a:r>
              <a:rPr sz="2600" spc="-60"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t</a:t>
            </a:r>
            <a:r>
              <a:rPr sz="2600" spc="-40" dirty="0">
                <a:solidFill>
                  <a:srgbClr val="FF0000"/>
                </a:solidFill>
                <a:highlight>
                  <a:srgbClr val="FFFF00"/>
                </a:highlight>
                <a:latin typeface="Constantia"/>
                <a:cs typeface="Constantia"/>
              </a:rPr>
              <a:t>r</a:t>
            </a:r>
            <a:r>
              <a:rPr sz="2600" dirty="0">
                <a:solidFill>
                  <a:srgbClr val="FF0000"/>
                </a:solidFill>
                <a:highlight>
                  <a:srgbClr val="FFFF00"/>
                </a:highlight>
                <a:latin typeface="Constantia"/>
                <a:cs typeface="Constantia"/>
              </a:rPr>
              <a:t>ans</a:t>
            </a:r>
            <a:r>
              <a:rPr sz="2600" spc="-25" dirty="0">
                <a:solidFill>
                  <a:srgbClr val="FF0000"/>
                </a:solidFill>
                <a:highlight>
                  <a:srgbClr val="FFFF00"/>
                </a:highlight>
                <a:latin typeface="Constantia"/>
                <a:cs typeface="Constantia"/>
              </a:rPr>
              <a:t>f</a:t>
            </a:r>
            <a:r>
              <a:rPr sz="2600" dirty="0">
                <a:solidFill>
                  <a:srgbClr val="FF0000"/>
                </a:solidFill>
                <a:highlight>
                  <a:srgbClr val="FFFF00"/>
                </a:highlight>
                <a:latin typeface="Constantia"/>
                <a:cs typeface="Constantia"/>
              </a:rPr>
              <a:t>er</a:t>
            </a:r>
            <a:r>
              <a:rPr sz="2600" spc="-165"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de</a:t>
            </a:r>
            <a:r>
              <a:rPr sz="2600" spc="5" dirty="0">
                <a:solidFill>
                  <a:srgbClr val="FF0000"/>
                </a:solidFill>
                <a:highlight>
                  <a:srgbClr val="FFFF00"/>
                </a:highlight>
                <a:latin typeface="Constantia"/>
                <a:cs typeface="Constantia"/>
              </a:rPr>
              <a:t>v</a:t>
            </a:r>
            <a:r>
              <a:rPr sz="2600" spc="-5" dirty="0">
                <a:solidFill>
                  <a:srgbClr val="FF0000"/>
                </a:solidFill>
                <a:highlight>
                  <a:srgbClr val="FFFF00"/>
                </a:highlight>
                <a:latin typeface="Constantia"/>
                <a:cs typeface="Constantia"/>
              </a:rPr>
              <a:t>i</a:t>
            </a:r>
            <a:r>
              <a:rPr sz="2600" spc="-55" dirty="0">
                <a:solidFill>
                  <a:srgbClr val="FF0000"/>
                </a:solidFill>
                <a:highlight>
                  <a:srgbClr val="FFFF00"/>
                </a:highlight>
                <a:latin typeface="Constantia"/>
                <a:cs typeface="Constantia"/>
              </a:rPr>
              <a:t>c</a:t>
            </a:r>
            <a:r>
              <a:rPr sz="2600" dirty="0">
                <a:solidFill>
                  <a:srgbClr val="FF0000"/>
                </a:solidFill>
                <a:highlight>
                  <a:srgbClr val="FFFF00"/>
                </a:highlight>
                <a:latin typeface="Constantia"/>
                <a:cs typeface="Constantia"/>
              </a:rPr>
              <a:t>e</a:t>
            </a:r>
            <a:r>
              <a:rPr sz="2600" spc="-20" dirty="0">
                <a:solidFill>
                  <a:srgbClr val="FF0000"/>
                </a:solidFill>
                <a:highlight>
                  <a:srgbClr val="FFFF00"/>
                </a:highlight>
                <a:latin typeface="Constantia"/>
                <a:cs typeface="Constantia"/>
              </a:rPr>
              <a:t>s</a:t>
            </a:r>
            <a:r>
              <a:rPr sz="2600" dirty="0">
                <a:latin typeface="Constantia"/>
                <a:cs typeface="Constantia"/>
              </a:rPr>
              <a:t>,</a:t>
            </a:r>
            <a:r>
              <a:rPr sz="2600" spc="-85" dirty="0">
                <a:latin typeface="Constantia"/>
                <a:cs typeface="Constantia"/>
              </a:rPr>
              <a:t> </a:t>
            </a:r>
            <a:r>
              <a:rPr sz="2600" dirty="0">
                <a:latin typeface="Constantia"/>
                <a:cs typeface="Constantia"/>
              </a:rPr>
              <a:t>e</a:t>
            </a:r>
            <a:r>
              <a:rPr sz="2600" spc="-30" dirty="0">
                <a:latin typeface="Constantia"/>
                <a:cs typeface="Constantia"/>
              </a:rPr>
              <a:t>t</a:t>
            </a:r>
            <a:r>
              <a:rPr sz="2600" spc="-5" dirty="0">
                <a:latin typeface="Constantia"/>
                <a:cs typeface="Constantia"/>
              </a:rPr>
              <a:t>c.</a:t>
            </a:r>
            <a:endParaRPr sz="2600" dirty="0">
              <a:latin typeface="Constantia"/>
              <a:cs typeface="Constantia"/>
            </a:endParaRPr>
          </a:p>
          <a:p>
            <a:pPr>
              <a:spcBef>
                <a:spcPts val="35"/>
              </a:spcBef>
              <a:buClr>
                <a:srgbClr val="0AD0D9"/>
              </a:buClr>
              <a:buFont typeface="Segoe UI Symbol"/>
              <a:buChar char="⚫"/>
            </a:pPr>
            <a:endParaRPr sz="3550" dirty="0">
              <a:latin typeface="Constantia"/>
              <a:cs typeface="Constantia"/>
            </a:endParaRPr>
          </a:p>
          <a:p>
            <a:pPr marL="285115" marR="756285" indent="-273050">
              <a:buClr>
                <a:srgbClr val="0AD0D9"/>
              </a:buClr>
              <a:buSzPct val="94230"/>
              <a:buFont typeface="Segoe UI Symbol"/>
              <a:buChar char="⚫"/>
              <a:tabLst>
                <a:tab pos="285750" algn="l"/>
              </a:tabLst>
            </a:pPr>
            <a:r>
              <a:rPr sz="2600" dirty="0">
                <a:latin typeface="Constantia"/>
                <a:cs typeface="Constantia"/>
              </a:rPr>
              <a:t>Ex</a:t>
            </a:r>
            <a:r>
              <a:rPr sz="2600" spc="-55" dirty="0">
                <a:latin typeface="Constantia"/>
                <a:cs typeface="Constantia"/>
              </a:rPr>
              <a:t> </a:t>
            </a:r>
            <a:r>
              <a:rPr sz="2600" spc="-5" dirty="0">
                <a:latin typeface="Constantia"/>
                <a:cs typeface="Constantia"/>
              </a:rPr>
              <a:t>-Oil</a:t>
            </a:r>
            <a:r>
              <a:rPr sz="2600" spc="-55" dirty="0">
                <a:latin typeface="Constantia"/>
                <a:cs typeface="Constantia"/>
              </a:rPr>
              <a:t> </a:t>
            </a:r>
            <a:r>
              <a:rPr sz="2600" spc="-5" dirty="0">
                <a:latin typeface="Constantia"/>
                <a:cs typeface="Constantia"/>
              </a:rPr>
              <a:t>refining,</a:t>
            </a:r>
            <a:r>
              <a:rPr sz="2600" spc="15" dirty="0">
                <a:latin typeface="Constantia"/>
                <a:cs typeface="Constantia"/>
              </a:rPr>
              <a:t> </a:t>
            </a:r>
            <a:r>
              <a:rPr sz="2600" spc="-15" dirty="0">
                <a:latin typeface="Constantia"/>
                <a:cs typeface="Constantia"/>
              </a:rPr>
              <a:t>Fertilizer</a:t>
            </a:r>
            <a:r>
              <a:rPr sz="2600" spc="-130" dirty="0">
                <a:latin typeface="Constantia"/>
                <a:cs typeface="Constantia"/>
              </a:rPr>
              <a:t> </a:t>
            </a:r>
            <a:r>
              <a:rPr sz="2600" spc="-5" dirty="0">
                <a:latin typeface="Constantia"/>
                <a:cs typeface="Constantia"/>
              </a:rPr>
              <a:t>production,</a:t>
            </a:r>
            <a:r>
              <a:rPr sz="2600" spc="-45" dirty="0">
                <a:latin typeface="Constantia"/>
                <a:cs typeface="Constantia"/>
              </a:rPr>
              <a:t> </a:t>
            </a:r>
            <a:r>
              <a:rPr sz="2600" spc="-5" dirty="0">
                <a:latin typeface="Constantia"/>
                <a:cs typeface="Constantia"/>
              </a:rPr>
              <a:t>Chemical </a:t>
            </a:r>
            <a:r>
              <a:rPr sz="2600" spc="-635" dirty="0">
                <a:latin typeface="Constantia"/>
                <a:cs typeface="Constantia"/>
              </a:rPr>
              <a:t> </a:t>
            </a:r>
            <a:r>
              <a:rPr sz="2600" spc="-10" dirty="0">
                <a:latin typeface="Constantia"/>
                <a:cs typeface="Constantia"/>
              </a:rPr>
              <a:t>processing</a:t>
            </a:r>
            <a:r>
              <a:rPr sz="2600" spc="-90" dirty="0">
                <a:latin typeface="Constantia"/>
                <a:cs typeface="Constantia"/>
              </a:rPr>
              <a:t> </a:t>
            </a:r>
            <a:r>
              <a:rPr sz="2600" spc="-10" dirty="0">
                <a:latin typeface="Constantia"/>
                <a:cs typeface="Constantia"/>
              </a:rPr>
              <a:t>etc.</a:t>
            </a:r>
            <a:endParaRPr sz="2600" dirty="0">
              <a:latin typeface="Constantia"/>
              <a:cs typeface="Constantia"/>
            </a:endParaRPr>
          </a:p>
        </p:txBody>
      </p:sp>
      <p:sp>
        <p:nvSpPr>
          <p:cNvPr id="4" name="Footer Placeholder 3">
            <a:extLst>
              <a:ext uri="{FF2B5EF4-FFF2-40B4-BE49-F238E27FC236}">
                <a16:creationId xmlns:a16="http://schemas.microsoft.com/office/drawing/2014/main" id="{E8C9B5F1-0E0A-D018-07B3-03C845C45EE2}"/>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0" y="1081239"/>
            <a:ext cx="3886200" cy="690574"/>
          </a:xfrm>
          <a:prstGeom prst="rect">
            <a:avLst/>
          </a:prstGeom>
        </p:spPr>
        <p:txBody>
          <a:bodyPr vert="horz" wrap="square" lIns="0" tIns="13335" rIns="0" bIns="0" rtlCol="0" anchor="ctr">
            <a:spAutoFit/>
          </a:bodyPr>
          <a:lstStyle/>
          <a:p>
            <a:pPr marL="12700">
              <a:spcBef>
                <a:spcPts val="105"/>
              </a:spcBef>
            </a:pPr>
            <a:r>
              <a:rPr b="1" i="1" spc="-10" dirty="0">
                <a:latin typeface="Calibri"/>
                <a:cs typeface="Calibri"/>
              </a:rPr>
              <a:t>Characteristics</a:t>
            </a:r>
          </a:p>
        </p:txBody>
      </p:sp>
      <p:sp>
        <p:nvSpPr>
          <p:cNvPr id="3" name="object 3"/>
          <p:cNvSpPr txBox="1"/>
          <p:nvPr/>
        </p:nvSpPr>
        <p:spPr>
          <a:xfrm>
            <a:off x="2059941" y="1868780"/>
            <a:ext cx="7717155" cy="3195955"/>
          </a:xfrm>
          <a:prstGeom prst="rect">
            <a:avLst/>
          </a:prstGeom>
        </p:spPr>
        <p:txBody>
          <a:bodyPr vert="horz" wrap="square" lIns="0" tIns="91440" rIns="0" bIns="0" rtlCol="0">
            <a:spAutoFit/>
          </a:bodyPr>
          <a:lstStyle/>
          <a:p>
            <a:pPr marL="285115" indent="-273050">
              <a:spcBef>
                <a:spcPts val="720"/>
              </a:spcBef>
              <a:buClr>
                <a:srgbClr val="0AD0D9"/>
              </a:buClr>
              <a:buSzPct val="94230"/>
              <a:buFont typeface="Segoe UI Symbol"/>
              <a:buChar char="⚫"/>
              <a:tabLst>
                <a:tab pos="285750" algn="l"/>
              </a:tabLst>
            </a:pPr>
            <a:r>
              <a:rPr sz="2600" spc="-5" dirty="0">
                <a:latin typeface="Constantia"/>
                <a:cs typeface="Constantia"/>
              </a:rPr>
              <a:t>Dedicated</a:t>
            </a:r>
            <a:r>
              <a:rPr sz="2600" spc="-50" dirty="0">
                <a:latin typeface="Constantia"/>
                <a:cs typeface="Constantia"/>
              </a:rPr>
              <a:t> </a:t>
            </a:r>
            <a:r>
              <a:rPr sz="2600" dirty="0">
                <a:latin typeface="Constantia"/>
                <a:cs typeface="Constantia"/>
              </a:rPr>
              <a:t>plant</a:t>
            </a:r>
            <a:r>
              <a:rPr sz="2600" spc="-150" dirty="0">
                <a:latin typeface="Constantia"/>
                <a:cs typeface="Constantia"/>
              </a:rPr>
              <a:t> </a:t>
            </a:r>
            <a:r>
              <a:rPr sz="2600" dirty="0">
                <a:latin typeface="Constantia"/>
                <a:cs typeface="Constantia"/>
              </a:rPr>
              <a:t>and</a:t>
            </a:r>
            <a:r>
              <a:rPr sz="2600" spc="-65" dirty="0">
                <a:latin typeface="Constantia"/>
                <a:cs typeface="Constantia"/>
              </a:rPr>
              <a:t> </a:t>
            </a:r>
            <a:r>
              <a:rPr sz="2600" spc="-5" dirty="0">
                <a:latin typeface="Constantia"/>
                <a:cs typeface="Constantia"/>
              </a:rPr>
              <a:t>equipment</a:t>
            </a:r>
            <a:r>
              <a:rPr sz="2600" spc="-135" dirty="0">
                <a:latin typeface="Constantia"/>
                <a:cs typeface="Constantia"/>
              </a:rPr>
              <a:t> </a:t>
            </a:r>
            <a:r>
              <a:rPr sz="2600" dirty="0">
                <a:latin typeface="Constantia"/>
                <a:cs typeface="Constantia"/>
              </a:rPr>
              <a:t>with</a:t>
            </a:r>
            <a:r>
              <a:rPr sz="2600" spc="-90" dirty="0">
                <a:latin typeface="Constantia"/>
                <a:cs typeface="Constantia"/>
              </a:rPr>
              <a:t> </a:t>
            </a:r>
            <a:r>
              <a:rPr sz="2600" spc="-15" dirty="0">
                <a:solidFill>
                  <a:srgbClr val="FF0000"/>
                </a:solidFill>
                <a:highlight>
                  <a:srgbClr val="FFFF00"/>
                </a:highlight>
                <a:latin typeface="Constantia"/>
                <a:cs typeface="Constantia"/>
              </a:rPr>
              <a:t>zero</a:t>
            </a:r>
            <a:r>
              <a:rPr sz="2600" spc="-65"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flexibility</a:t>
            </a:r>
            <a:r>
              <a:rPr sz="2600" spc="-5" dirty="0">
                <a:highlight>
                  <a:srgbClr val="FFFF00"/>
                </a:highlight>
                <a:latin typeface="Constantia"/>
                <a:cs typeface="Constantia"/>
              </a:rPr>
              <a:t>.</a:t>
            </a:r>
            <a:endParaRPr sz="2600" dirty="0">
              <a:highlight>
                <a:srgbClr val="FFFF00"/>
              </a:highlight>
              <a:latin typeface="Constantia"/>
              <a:cs typeface="Constantia"/>
            </a:endParaRPr>
          </a:p>
          <a:p>
            <a:pPr marL="285115" indent="-273050">
              <a:spcBef>
                <a:spcPts val="625"/>
              </a:spcBef>
              <a:buClr>
                <a:srgbClr val="0AD0D9"/>
              </a:buClr>
              <a:buSzPct val="94230"/>
              <a:buFont typeface="Segoe UI Symbol"/>
              <a:buChar char="⚫"/>
              <a:tabLst>
                <a:tab pos="285750" algn="l"/>
              </a:tabLst>
            </a:pPr>
            <a:r>
              <a:rPr sz="2600" spc="-10" dirty="0">
                <a:latin typeface="Constantia"/>
                <a:cs typeface="Constantia"/>
              </a:rPr>
              <a:t>Material</a:t>
            </a:r>
            <a:r>
              <a:rPr sz="2600" dirty="0">
                <a:latin typeface="Constantia"/>
                <a:cs typeface="Constantia"/>
              </a:rPr>
              <a:t> handling </a:t>
            </a:r>
            <a:r>
              <a:rPr sz="2600" spc="-5" dirty="0">
                <a:latin typeface="Constantia"/>
                <a:cs typeface="Constantia"/>
              </a:rPr>
              <a:t>is</a:t>
            </a:r>
            <a:r>
              <a:rPr sz="2600" spc="-65" dirty="0">
                <a:latin typeface="Constantia"/>
                <a:cs typeface="Constantia"/>
              </a:rPr>
              <a:t> </a:t>
            </a:r>
            <a:r>
              <a:rPr sz="2600" spc="-5" dirty="0">
                <a:solidFill>
                  <a:srgbClr val="FF0000"/>
                </a:solidFill>
                <a:highlight>
                  <a:srgbClr val="FFFF00"/>
                </a:highlight>
                <a:latin typeface="Constantia"/>
                <a:cs typeface="Constantia"/>
              </a:rPr>
              <a:t>fully</a:t>
            </a:r>
            <a:r>
              <a:rPr sz="2600" spc="-165" dirty="0">
                <a:solidFill>
                  <a:srgbClr val="FF0000"/>
                </a:solidFill>
                <a:highlight>
                  <a:srgbClr val="FFFF00"/>
                </a:highlight>
                <a:latin typeface="Constantia"/>
                <a:cs typeface="Constantia"/>
              </a:rPr>
              <a:t> </a:t>
            </a:r>
            <a:r>
              <a:rPr sz="2600" spc="-10" dirty="0">
                <a:solidFill>
                  <a:srgbClr val="FF0000"/>
                </a:solidFill>
                <a:highlight>
                  <a:srgbClr val="FFFF00"/>
                </a:highlight>
                <a:latin typeface="Constantia"/>
                <a:cs typeface="Constantia"/>
              </a:rPr>
              <a:t>automated</a:t>
            </a:r>
            <a:r>
              <a:rPr sz="2600" spc="-10" dirty="0">
                <a:latin typeface="Constantia"/>
                <a:cs typeface="Constantia"/>
              </a:rPr>
              <a:t>.</a:t>
            </a:r>
            <a:endParaRPr sz="2600" dirty="0">
              <a:latin typeface="Constantia"/>
              <a:cs typeface="Constantia"/>
            </a:endParaRPr>
          </a:p>
          <a:p>
            <a:pPr marL="285115" marR="1104900" indent="-273050">
              <a:spcBef>
                <a:spcPts val="625"/>
              </a:spcBef>
              <a:buClr>
                <a:srgbClr val="0AD0D9"/>
              </a:buClr>
              <a:buSzPct val="94230"/>
              <a:buFont typeface="Segoe UI Symbol"/>
              <a:buChar char="⚫"/>
              <a:tabLst>
                <a:tab pos="285750" algn="l"/>
              </a:tabLst>
            </a:pPr>
            <a:r>
              <a:rPr sz="2600" dirty="0">
                <a:latin typeface="Constantia"/>
                <a:cs typeface="Constantia"/>
              </a:rPr>
              <a:t>P</a:t>
            </a:r>
            <a:r>
              <a:rPr sz="2600" spc="-40" dirty="0">
                <a:latin typeface="Constantia"/>
                <a:cs typeface="Constantia"/>
              </a:rPr>
              <a:t>r</a:t>
            </a:r>
            <a:r>
              <a:rPr sz="2600" dirty="0">
                <a:latin typeface="Constantia"/>
                <a:cs typeface="Constantia"/>
              </a:rPr>
              <a:t>o</a:t>
            </a:r>
            <a:r>
              <a:rPr sz="2600" spc="-50" dirty="0">
                <a:latin typeface="Constantia"/>
                <a:cs typeface="Constantia"/>
              </a:rPr>
              <a:t>c</a:t>
            </a:r>
            <a:r>
              <a:rPr sz="2600" dirty="0">
                <a:latin typeface="Constantia"/>
                <a:cs typeface="Constantia"/>
              </a:rPr>
              <a:t>ess</a:t>
            </a:r>
            <a:r>
              <a:rPr sz="2600" spc="-75" dirty="0">
                <a:latin typeface="Constantia"/>
                <a:cs typeface="Constantia"/>
              </a:rPr>
              <a:t> </a:t>
            </a:r>
            <a:r>
              <a:rPr sz="2600" spc="-30" dirty="0">
                <a:latin typeface="Constantia"/>
                <a:cs typeface="Constantia"/>
              </a:rPr>
              <a:t>f</a:t>
            </a:r>
            <a:r>
              <a:rPr sz="2600" dirty="0">
                <a:latin typeface="Constantia"/>
                <a:cs typeface="Constantia"/>
              </a:rPr>
              <a:t>oll</a:t>
            </a:r>
            <a:r>
              <a:rPr sz="2600" spc="-60" dirty="0">
                <a:latin typeface="Constantia"/>
                <a:cs typeface="Constantia"/>
              </a:rPr>
              <a:t>o</a:t>
            </a:r>
            <a:r>
              <a:rPr sz="2600" dirty="0">
                <a:latin typeface="Constantia"/>
                <a:cs typeface="Constantia"/>
              </a:rPr>
              <a:t>ws</a:t>
            </a:r>
            <a:r>
              <a:rPr sz="2600" spc="-155" dirty="0">
                <a:latin typeface="Constantia"/>
                <a:cs typeface="Constantia"/>
              </a:rPr>
              <a:t> </a:t>
            </a:r>
            <a:r>
              <a:rPr sz="2600" dirty="0">
                <a:latin typeface="Constantia"/>
                <a:cs typeface="Constantia"/>
              </a:rPr>
              <a:t>a</a:t>
            </a:r>
            <a:r>
              <a:rPr sz="2600" spc="-100" dirty="0">
                <a:latin typeface="Constantia"/>
                <a:cs typeface="Constantia"/>
              </a:rPr>
              <a:t> </a:t>
            </a:r>
            <a:r>
              <a:rPr sz="2600" dirty="0">
                <a:solidFill>
                  <a:srgbClr val="FF0000"/>
                </a:solidFill>
                <a:highlight>
                  <a:srgbClr val="FFFF00"/>
                </a:highlight>
                <a:latin typeface="Constantia"/>
                <a:cs typeface="Constantia"/>
              </a:rPr>
              <a:t>p</a:t>
            </a:r>
            <a:r>
              <a:rPr sz="2600" spc="-45" dirty="0">
                <a:solidFill>
                  <a:srgbClr val="FF0000"/>
                </a:solidFill>
                <a:highlight>
                  <a:srgbClr val="FFFF00"/>
                </a:highlight>
                <a:latin typeface="Constantia"/>
                <a:cs typeface="Constantia"/>
              </a:rPr>
              <a:t>r</a:t>
            </a:r>
            <a:r>
              <a:rPr sz="2600" dirty="0">
                <a:solidFill>
                  <a:srgbClr val="FF0000"/>
                </a:solidFill>
                <a:highlight>
                  <a:srgbClr val="FFFF00"/>
                </a:highlight>
                <a:latin typeface="Constantia"/>
                <a:cs typeface="Constantia"/>
              </a:rPr>
              <a:t>ede</a:t>
            </a:r>
            <a:r>
              <a:rPr sz="2600" spc="-30" dirty="0">
                <a:solidFill>
                  <a:srgbClr val="FF0000"/>
                </a:solidFill>
                <a:highlight>
                  <a:srgbClr val="FFFF00"/>
                </a:highlight>
                <a:latin typeface="Constantia"/>
                <a:cs typeface="Constantia"/>
              </a:rPr>
              <a:t>t</a:t>
            </a:r>
            <a:r>
              <a:rPr sz="2600" dirty="0">
                <a:solidFill>
                  <a:srgbClr val="FF0000"/>
                </a:solidFill>
                <a:highlight>
                  <a:srgbClr val="FFFF00"/>
                </a:highlight>
                <a:latin typeface="Constantia"/>
                <a:cs typeface="Constantia"/>
              </a:rPr>
              <a:t>ermined</a:t>
            </a:r>
            <a:r>
              <a:rPr sz="2600" spc="-60"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seq</a:t>
            </a:r>
            <a:r>
              <a:rPr sz="2600" spc="10" dirty="0">
                <a:solidFill>
                  <a:srgbClr val="FF0000"/>
                </a:solidFill>
                <a:highlight>
                  <a:srgbClr val="FFFF00"/>
                </a:highlight>
                <a:latin typeface="Constantia"/>
                <a:cs typeface="Constantia"/>
              </a:rPr>
              <a:t>u</a:t>
            </a:r>
            <a:r>
              <a:rPr sz="2600" dirty="0">
                <a:solidFill>
                  <a:srgbClr val="FF0000"/>
                </a:solidFill>
                <a:highlight>
                  <a:srgbClr val="FFFF00"/>
                </a:highlight>
                <a:latin typeface="Constantia"/>
                <a:cs typeface="Constantia"/>
              </a:rPr>
              <a:t>en</a:t>
            </a:r>
            <a:r>
              <a:rPr sz="2600" spc="-50" dirty="0">
                <a:solidFill>
                  <a:srgbClr val="FF0000"/>
                </a:solidFill>
                <a:highlight>
                  <a:srgbClr val="FFFF00"/>
                </a:highlight>
                <a:latin typeface="Constantia"/>
                <a:cs typeface="Constantia"/>
              </a:rPr>
              <a:t>c</a:t>
            </a:r>
            <a:r>
              <a:rPr sz="2600" dirty="0">
                <a:solidFill>
                  <a:srgbClr val="FF0000"/>
                </a:solidFill>
                <a:highlight>
                  <a:srgbClr val="FFFF00"/>
                </a:highlight>
                <a:latin typeface="Constantia"/>
                <a:cs typeface="Constantia"/>
              </a:rPr>
              <a:t>e</a:t>
            </a:r>
            <a:r>
              <a:rPr sz="2600" spc="-150"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of  </a:t>
            </a:r>
            <a:r>
              <a:rPr sz="2600" spc="-10" dirty="0">
                <a:solidFill>
                  <a:srgbClr val="FF0000"/>
                </a:solidFill>
                <a:highlight>
                  <a:srgbClr val="FFFF00"/>
                </a:highlight>
                <a:latin typeface="Constantia"/>
                <a:cs typeface="Constantia"/>
              </a:rPr>
              <a:t>operations.</a:t>
            </a:r>
            <a:endParaRPr sz="2600" dirty="0">
              <a:solidFill>
                <a:srgbClr val="FF0000"/>
              </a:solidFill>
              <a:highlight>
                <a:srgbClr val="FFFF00"/>
              </a:highlight>
              <a:latin typeface="Constantia"/>
              <a:cs typeface="Constantia"/>
            </a:endParaRPr>
          </a:p>
          <a:p>
            <a:pPr marL="285115" marR="349885" indent="-273050">
              <a:spcBef>
                <a:spcPts val="625"/>
              </a:spcBef>
              <a:buClr>
                <a:srgbClr val="0AD0D9"/>
              </a:buClr>
              <a:buSzPct val="94230"/>
              <a:buFont typeface="Segoe UI Symbol"/>
              <a:buChar char="⚫"/>
              <a:tabLst>
                <a:tab pos="285750" algn="l"/>
              </a:tabLst>
            </a:pPr>
            <a:r>
              <a:rPr sz="2600" spc="-5" dirty="0">
                <a:latin typeface="Constantia"/>
                <a:cs typeface="Constantia"/>
              </a:rPr>
              <a:t>Component</a:t>
            </a:r>
            <a:r>
              <a:rPr sz="2600" spc="-90" dirty="0">
                <a:latin typeface="Constantia"/>
                <a:cs typeface="Constantia"/>
              </a:rPr>
              <a:t> </a:t>
            </a:r>
            <a:r>
              <a:rPr sz="2600" spc="-5" dirty="0">
                <a:latin typeface="Constantia"/>
                <a:cs typeface="Constantia"/>
              </a:rPr>
              <a:t>materials</a:t>
            </a:r>
            <a:r>
              <a:rPr sz="2600" spc="-135" dirty="0">
                <a:latin typeface="Constantia"/>
                <a:cs typeface="Constantia"/>
              </a:rPr>
              <a:t> </a:t>
            </a:r>
            <a:r>
              <a:rPr sz="2600" spc="-5" dirty="0">
                <a:solidFill>
                  <a:srgbClr val="FF0000"/>
                </a:solidFill>
                <a:highlight>
                  <a:srgbClr val="FFFF00"/>
                </a:highlight>
                <a:latin typeface="Constantia"/>
                <a:cs typeface="Constantia"/>
              </a:rPr>
              <a:t>cannot</a:t>
            </a:r>
            <a:r>
              <a:rPr sz="2600" spc="-75"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be</a:t>
            </a:r>
            <a:r>
              <a:rPr sz="2600" spc="-95" dirty="0">
                <a:solidFill>
                  <a:srgbClr val="FF0000"/>
                </a:solidFill>
                <a:highlight>
                  <a:srgbClr val="FFFF00"/>
                </a:highlight>
                <a:latin typeface="Constantia"/>
                <a:cs typeface="Constantia"/>
              </a:rPr>
              <a:t> </a:t>
            </a:r>
            <a:r>
              <a:rPr sz="2600" spc="-10" dirty="0">
                <a:solidFill>
                  <a:srgbClr val="FF0000"/>
                </a:solidFill>
                <a:highlight>
                  <a:srgbClr val="FFFF00"/>
                </a:highlight>
                <a:latin typeface="Constantia"/>
                <a:cs typeface="Constantia"/>
              </a:rPr>
              <a:t>readily</a:t>
            </a:r>
            <a:r>
              <a:rPr sz="2600" spc="-60" dirty="0">
                <a:solidFill>
                  <a:srgbClr val="FF0000"/>
                </a:solidFill>
                <a:highlight>
                  <a:srgbClr val="FFFF00"/>
                </a:highlight>
                <a:latin typeface="Constantia"/>
                <a:cs typeface="Constantia"/>
              </a:rPr>
              <a:t> </a:t>
            </a:r>
            <a:r>
              <a:rPr sz="2600" dirty="0">
                <a:solidFill>
                  <a:srgbClr val="FF0000"/>
                </a:solidFill>
                <a:highlight>
                  <a:srgbClr val="FFFF00"/>
                </a:highlight>
                <a:latin typeface="Constantia"/>
                <a:cs typeface="Constantia"/>
              </a:rPr>
              <a:t>identified </a:t>
            </a:r>
            <a:r>
              <a:rPr sz="2600" spc="-640" dirty="0">
                <a:solidFill>
                  <a:srgbClr val="FF0000"/>
                </a:solidFill>
                <a:highlight>
                  <a:srgbClr val="FFFF00"/>
                </a:highlight>
                <a:latin typeface="Constantia"/>
                <a:cs typeface="Constantia"/>
              </a:rPr>
              <a:t> </a:t>
            </a:r>
            <a:r>
              <a:rPr sz="2600" dirty="0">
                <a:latin typeface="Constantia"/>
                <a:cs typeface="Constantia"/>
              </a:rPr>
              <a:t>with</a:t>
            </a:r>
            <a:r>
              <a:rPr sz="2600" spc="-60" dirty="0">
                <a:latin typeface="Constantia"/>
                <a:cs typeface="Constantia"/>
              </a:rPr>
              <a:t> </a:t>
            </a:r>
            <a:r>
              <a:rPr sz="2600" spc="5" dirty="0">
                <a:latin typeface="Constantia"/>
                <a:cs typeface="Constantia"/>
              </a:rPr>
              <a:t>final</a:t>
            </a:r>
            <a:r>
              <a:rPr sz="2600" spc="-50" dirty="0">
                <a:latin typeface="Constantia"/>
                <a:cs typeface="Constantia"/>
              </a:rPr>
              <a:t> </a:t>
            </a:r>
            <a:r>
              <a:rPr sz="2600" spc="-5" dirty="0">
                <a:latin typeface="Constantia"/>
                <a:cs typeface="Constantia"/>
              </a:rPr>
              <a:t>product.</a:t>
            </a:r>
            <a:endParaRPr sz="2600" dirty="0">
              <a:latin typeface="Constantia"/>
              <a:cs typeface="Constantia"/>
            </a:endParaRPr>
          </a:p>
          <a:p>
            <a:pPr marL="285115" indent="-273050">
              <a:spcBef>
                <a:spcPts val="630"/>
              </a:spcBef>
              <a:buClr>
                <a:srgbClr val="0AD0D9"/>
              </a:buClr>
              <a:buSzPct val="94230"/>
              <a:buFont typeface="Segoe UI Symbol"/>
              <a:buChar char="⚫"/>
              <a:tabLst>
                <a:tab pos="285750" algn="l"/>
              </a:tabLst>
            </a:pPr>
            <a:r>
              <a:rPr sz="2600" dirty="0">
                <a:latin typeface="Constantia"/>
                <a:cs typeface="Constantia"/>
              </a:rPr>
              <a:t>Planning</a:t>
            </a:r>
            <a:r>
              <a:rPr sz="2600" spc="-65" dirty="0">
                <a:latin typeface="Constantia"/>
                <a:cs typeface="Constantia"/>
              </a:rPr>
              <a:t> </a:t>
            </a:r>
            <a:r>
              <a:rPr sz="2600" dirty="0">
                <a:latin typeface="Constantia"/>
                <a:cs typeface="Constantia"/>
              </a:rPr>
              <a:t>and</a:t>
            </a:r>
            <a:r>
              <a:rPr sz="2600" spc="-40" dirty="0">
                <a:latin typeface="Constantia"/>
                <a:cs typeface="Constantia"/>
              </a:rPr>
              <a:t> </a:t>
            </a:r>
            <a:r>
              <a:rPr sz="2600" dirty="0">
                <a:latin typeface="Constantia"/>
                <a:cs typeface="Constantia"/>
              </a:rPr>
              <a:t>scheduling</a:t>
            </a:r>
            <a:r>
              <a:rPr sz="2600" spc="-25" dirty="0">
                <a:latin typeface="Constantia"/>
                <a:cs typeface="Constantia"/>
              </a:rPr>
              <a:t> </a:t>
            </a:r>
            <a:r>
              <a:rPr sz="2600" spc="-5" dirty="0">
                <a:latin typeface="Constantia"/>
                <a:cs typeface="Constantia"/>
              </a:rPr>
              <a:t>is</a:t>
            </a:r>
            <a:r>
              <a:rPr sz="2600" spc="-130" dirty="0">
                <a:latin typeface="Constantia"/>
                <a:cs typeface="Constantia"/>
              </a:rPr>
              <a:t> </a:t>
            </a:r>
            <a:r>
              <a:rPr sz="2600" dirty="0">
                <a:latin typeface="Constantia"/>
                <a:cs typeface="Constantia"/>
              </a:rPr>
              <a:t>a</a:t>
            </a:r>
            <a:r>
              <a:rPr sz="2600" spc="-105" dirty="0">
                <a:latin typeface="Constantia"/>
                <a:cs typeface="Constantia"/>
              </a:rPr>
              <a:t> </a:t>
            </a:r>
            <a:r>
              <a:rPr sz="2600" spc="-5" dirty="0">
                <a:solidFill>
                  <a:srgbClr val="FF0000"/>
                </a:solidFill>
                <a:highlight>
                  <a:srgbClr val="FFFF00"/>
                </a:highlight>
                <a:latin typeface="Constantia"/>
                <a:cs typeface="Constantia"/>
              </a:rPr>
              <a:t>routine</a:t>
            </a:r>
            <a:r>
              <a:rPr sz="2600" spc="-155" dirty="0">
                <a:solidFill>
                  <a:srgbClr val="FF0000"/>
                </a:solidFill>
                <a:highlight>
                  <a:srgbClr val="FFFF00"/>
                </a:highlight>
                <a:latin typeface="Constantia"/>
                <a:cs typeface="Constantia"/>
              </a:rPr>
              <a:t> </a:t>
            </a:r>
            <a:r>
              <a:rPr sz="2600" spc="-5" dirty="0">
                <a:solidFill>
                  <a:srgbClr val="FF0000"/>
                </a:solidFill>
                <a:highlight>
                  <a:srgbClr val="FFFF00"/>
                </a:highlight>
                <a:latin typeface="Constantia"/>
                <a:cs typeface="Constantia"/>
              </a:rPr>
              <a:t>action</a:t>
            </a:r>
            <a:r>
              <a:rPr sz="2600" spc="-5" dirty="0">
                <a:latin typeface="Constantia"/>
                <a:cs typeface="Constantia"/>
              </a:rPr>
              <a:t>.</a:t>
            </a:r>
            <a:endParaRPr sz="2600" dirty="0">
              <a:latin typeface="Constantia"/>
              <a:cs typeface="Constantia"/>
            </a:endParaRPr>
          </a:p>
        </p:txBody>
      </p:sp>
      <p:sp>
        <p:nvSpPr>
          <p:cNvPr id="4" name="Footer Placeholder 3">
            <a:extLst>
              <a:ext uri="{FF2B5EF4-FFF2-40B4-BE49-F238E27FC236}">
                <a16:creationId xmlns:a16="http://schemas.microsoft.com/office/drawing/2014/main" id="{FBE9BE58-61A5-2158-81DA-D24C813C975F}"/>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548F37-4C29-B12F-6F60-A0B9DC4D1662}"/>
              </a:ext>
            </a:extLst>
          </p:cNvPr>
          <p:cNvSpPr txBox="1"/>
          <p:nvPr/>
        </p:nvSpPr>
        <p:spPr>
          <a:xfrm>
            <a:off x="308113" y="1113184"/>
            <a:ext cx="11605064" cy="5256444"/>
          </a:xfrm>
          <a:prstGeom prst="rect">
            <a:avLst/>
          </a:prstGeom>
          <a:noFill/>
        </p:spPr>
        <p:txBody>
          <a:bodyPr wrap="square">
            <a:spAutoFit/>
          </a:bodyPr>
          <a:lstStyle/>
          <a:p>
            <a:pPr algn="ctr"/>
            <a:r>
              <a:rPr lang="en-US" sz="2800" b="1" dirty="0">
                <a:solidFill>
                  <a:srgbClr val="FF0000"/>
                </a:solidFill>
                <a:effectLst/>
                <a:latin typeface="Times New Roman" panose="02020603050405020304" pitchFamily="18" charset="0"/>
                <a:ea typeface="Times New Roman" panose="02020603050405020304" pitchFamily="18" charset="0"/>
              </a:rPr>
              <a:t>The production Function:</a:t>
            </a:r>
            <a:endParaRPr lang="en-IN" sz="2800" dirty="0">
              <a:solidFill>
                <a:srgbClr val="FF0000"/>
              </a:solidFill>
              <a:effectLst/>
              <a:latin typeface="Times New Roman" panose="02020603050405020304" pitchFamily="18" charset="0"/>
              <a:ea typeface="Times New Roman" panose="02020603050405020304" pitchFamily="18" charset="0"/>
            </a:endParaRPr>
          </a:p>
          <a:p>
            <a:pPr algn="just">
              <a:lnSpc>
                <a:spcPct val="150000"/>
              </a:lnSpc>
              <a:spcAft>
                <a:spcPts val="800"/>
              </a:spcAft>
              <a:tabLst>
                <a:tab pos="180340" algn="l"/>
              </a:tabLs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Production is the result of the combinations of factors for the creation of values and utility to the corresponding commodities. The factors of production are namely Land, Labour, Capital, Organization and Technology.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tabLst>
                <a:tab pos="180340" algn="l"/>
              </a:tabLs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Production Function</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The function for the production is stated as: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tabLst>
                <a:tab pos="18034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Q = f{L</a:t>
            </a:r>
            <a:r>
              <a:rPr lang="en-IN" sz="2800" b="1" baseline="-25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L</a:t>
            </a:r>
            <a:r>
              <a:rPr lang="en-IN" sz="2800" b="1" baseline="-25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2, </a:t>
            </a:r>
            <a:r>
              <a:rPr lang="en-IN"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C, O, T}</a:t>
            </a:r>
            <a:endParaRPr lang="en-IN" sz="2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tabLst>
                <a:tab pos="180340" algn="l"/>
              </a:tabLs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Where Q = Quantity of Production,   F = Relation between Inputs and Outputs, L</a:t>
            </a:r>
            <a:r>
              <a:rPr lang="en-IN" sz="2400" b="1" baseline="-25000" dirty="0">
                <a:effectLst/>
                <a:latin typeface="Times New Roman" panose="02020603050405020304" pitchFamily="18" charset="0"/>
                <a:ea typeface="Calibri" panose="020F0502020204030204" pitchFamily="34" charset="0"/>
                <a:cs typeface="Times New Roman" panose="02020603050405020304" pitchFamily="18" charset="0"/>
              </a:rPr>
              <a:t>1 </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 land,    L</a:t>
            </a:r>
            <a:r>
              <a:rPr lang="en-IN" sz="2400" b="1"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 Labour, C = Capital, O = Organization, T = Technology.</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7C6B85E0-2DC4-6BA7-3FD0-93BE27E5CB0F}"/>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51538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1" y="1076705"/>
            <a:ext cx="5871440" cy="756920"/>
          </a:xfrm>
          <a:prstGeom prst="rect">
            <a:avLst/>
          </a:prstGeom>
        </p:spPr>
        <p:txBody>
          <a:bodyPr vert="horz" wrap="square" lIns="0" tIns="12700" rIns="0" bIns="0" rtlCol="0" anchor="ctr">
            <a:spAutoFit/>
          </a:bodyPr>
          <a:lstStyle/>
          <a:p>
            <a:pPr marL="12700">
              <a:spcBef>
                <a:spcPts val="100"/>
              </a:spcBef>
            </a:pPr>
            <a:r>
              <a:rPr sz="4800" b="1" dirty="0">
                <a:solidFill>
                  <a:srgbClr val="FF0000"/>
                </a:solidFill>
                <a:latin typeface="Times New Roman"/>
                <a:cs typeface="Times New Roman"/>
              </a:rPr>
              <a:t>P</a:t>
            </a:r>
            <a:r>
              <a:rPr sz="4800" b="1" spc="-90" dirty="0">
                <a:solidFill>
                  <a:srgbClr val="FF0000"/>
                </a:solidFill>
                <a:latin typeface="Times New Roman"/>
                <a:cs typeface="Times New Roman"/>
              </a:rPr>
              <a:t>r</a:t>
            </a:r>
            <a:r>
              <a:rPr sz="4800" b="1" dirty="0">
                <a:solidFill>
                  <a:srgbClr val="FF0000"/>
                </a:solidFill>
                <a:latin typeface="Times New Roman"/>
                <a:cs typeface="Times New Roman"/>
              </a:rPr>
              <a:t>oject</a:t>
            </a:r>
            <a:r>
              <a:rPr lang="en-IN" sz="4800" b="1" dirty="0">
                <a:solidFill>
                  <a:srgbClr val="FF0000"/>
                </a:solidFill>
                <a:latin typeface="Times New Roman"/>
                <a:cs typeface="Times New Roman"/>
              </a:rPr>
              <a:t> type</a:t>
            </a:r>
            <a:endParaRPr sz="4800" dirty="0">
              <a:latin typeface="Times New Roman"/>
              <a:cs typeface="Times New Roman"/>
            </a:endParaRPr>
          </a:p>
        </p:txBody>
      </p:sp>
      <p:sp>
        <p:nvSpPr>
          <p:cNvPr id="3" name="object 3"/>
          <p:cNvSpPr txBox="1"/>
          <p:nvPr/>
        </p:nvSpPr>
        <p:spPr>
          <a:xfrm>
            <a:off x="592283" y="1947419"/>
            <a:ext cx="11388436" cy="3922228"/>
          </a:xfrm>
          <a:prstGeom prst="rect">
            <a:avLst/>
          </a:prstGeom>
        </p:spPr>
        <p:txBody>
          <a:bodyPr vert="horz" wrap="square" lIns="0" tIns="13335" rIns="0" bIns="0" rtlCol="0">
            <a:spAutoFit/>
          </a:bodyPr>
          <a:lstStyle/>
          <a:p>
            <a:pPr marL="285115" marR="5080" indent="-273050">
              <a:spcBef>
                <a:spcPts val="105"/>
              </a:spcBef>
              <a:buClr>
                <a:srgbClr val="0AD0D9"/>
              </a:buClr>
              <a:buSzPct val="94230"/>
              <a:buFont typeface="Segoe UI Symbol"/>
              <a:buChar char="⚫"/>
              <a:tabLst>
                <a:tab pos="285750" algn="l"/>
              </a:tabLst>
            </a:pPr>
            <a:r>
              <a:rPr sz="2600" dirty="0">
                <a:latin typeface="Constantia"/>
                <a:cs typeface="Constantia"/>
              </a:rPr>
              <a:t>A </a:t>
            </a:r>
            <a:r>
              <a:rPr sz="2600" spc="-5" dirty="0">
                <a:latin typeface="Constantia"/>
                <a:cs typeface="Constantia"/>
              </a:rPr>
              <a:t>project </a:t>
            </a:r>
            <a:r>
              <a:rPr sz="2600" spc="-10" dirty="0">
                <a:latin typeface="Constantia"/>
                <a:cs typeface="Constantia"/>
              </a:rPr>
              <a:t>refers </a:t>
            </a:r>
            <a:r>
              <a:rPr sz="2600" spc="-20" dirty="0">
                <a:latin typeface="Constantia"/>
                <a:cs typeface="Constantia"/>
              </a:rPr>
              <a:t>to </a:t>
            </a:r>
            <a:r>
              <a:rPr sz="2600" dirty="0">
                <a:latin typeface="Constantia"/>
                <a:cs typeface="Constantia"/>
              </a:rPr>
              <a:t>the </a:t>
            </a:r>
            <a:r>
              <a:rPr sz="2600" spc="-15" dirty="0">
                <a:latin typeface="Constantia"/>
                <a:cs typeface="Constantia"/>
              </a:rPr>
              <a:t>process </a:t>
            </a:r>
            <a:r>
              <a:rPr sz="2600" dirty="0">
                <a:latin typeface="Constantia"/>
                <a:cs typeface="Constantia"/>
              </a:rPr>
              <a:t>of </a:t>
            </a:r>
            <a:r>
              <a:rPr sz="2600" spc="-5" dirty="0">
                <a:latin typeface="Constantia"/>
                <a:cs typeface="Constantia"/>
              </a:rPr>
              <a:t>creating </a:t>
            </a:r>
            <a:r>
              <a:rPr sz="2600" dirty="0">
                <a:latin typeface="Constantia"/>
                <a:cs typeface="Constantia"/>
              </a:rPr>
              <a:t>a </a:t>
            </a:r>
            <a:r>
              <a:rPr sz="2600" spc="-20" dirty="0">
                <a:latin typeface="Constantia"/>
                <a:cs typeface="Constantia"/>
              </a:rPr>
              <a:t>complex </a:t>
            </a:r>
            <a:r>
              <a:rPr sz="2600" spc="-15" dirty="0">
                <a:latin typeface="Constantia"/>
                <a:cs typeface="Constantia"/>
              </a:rPr>
              <a:t> </a:t>
            </a:r>
            <a:r>
              <a:rPr sz="2600" dirty="0">
                <a:highlight>
                  <a:srgbClr val="FFFF00"/>
                </a:highlight>
                <a:latin typeface="Constantia"/>
                <a:cs typeface="Constantia"/>
              </a:rPr>
              <a:t>one 0f a </a:t>
            </a:r>
            <a:r>
              <a:rPr sz="2600" spc="-5" dirty="0">
                <a:highlight>
                  <a:srgbClr val="FFFF00"/>
                </a:highlight>
                <a:latin typeface="Constantia"/>
                <a:cs typeface="Constantia"/>
              </a:rPr>
              <a:t>kind product </a:t>
            </a:r>
            <a:r>
              <a:rPr sz="2600" dirty="0">
                <a:highlight>
                  <a:srgbClr val="FFFF00"/>
                </a:highlight>
                <a:latin typeface="Constantia"/>
                <a:cs typeface="Constantia"/>
              </a:rPr>
              <a:t>or service </a:t>
            </a:r>
            <a:r>
              <a:rPr sz="2600" dirty="0">
                <a:latin typeface="Constantia"/>
                <a:cs typeface="Constantia"/>
              </a:rPr>
              <a:t>with a set of </a:t>
            </a:r>
            <a:r>
              <a:rPr sz="2600" spc="-15" dirty="0">
                <a:latin typeface="Constantia"/>
                <a:cs typeface="Constantia"/>
              </a:rPr>
              <a:t>well </a:t>
            </a:r>
            <a:r>
              <a:rPr sz="2600" spc="-10" dirty="0">
                <a:latin typeface="Constantia"/>
                <a:cs typeface="Constantia"/>
              </a:rPr>
              <a:t> </a:t>
            </a:r>
            <a:r>
              <a:rPr sz="2600" spc="5" dirty="0">
                <a:latin typeface="Constantia"/>
                <a:cs typeface="Constantia"/>
              </a:rPr>
              <a:t>defined</a:t>
            </a:r>
            <a:r>
              <a:rPr sz="2600" spc="-20" dirty="0">
                <a:latin typeface="Constantia"/>
                <a:cs typeface="Constantia"/>
              </a:rPr>
              <a:t> </a:t>
            </a:r>
            <a:r>
              <a:rPr sz="2600" dirty="0">
                <a:latin typeface="Constantia"/>
                <a:cs typeface="Constantia"/>
              </a:rPr>
              <a:t>tasks</a:t>
            </a:r>
            <a:r>
              <a:rPr sz="2600" spc="-85" dirty="0">
                <a:latin typeface="Constantia"/>
                <a:cs typeface="Constantia"/>
              </a:rPr>
              <a:t> </a:t>
            </a:r>
            <a:r>
              <a:rPr sz="2600" spc="-5" dirty="0">
                <a:latin typeface="Constantia"/>
                <a:cs typeface="Constantia"/>
              </a:rPr>
              <a:t>in</a:t>
            </a:r>
            <a:r>
              <a:rPr sz="2600" spc="-60" dirty="0">
                <a:latin typeface="Constantia"/>
                <a:cs typeface="Constantia"/>
              </a:rPr>
              <a:t> </a:t>
            </a:r>
            <a:r>
              <a:rPr sz="2600" spc="-5" dirty="0">
                <a:latin typeface="Constantia"/>
                <a:cs typeface="Constantia"/>
              </a:rPr>
              <a:t>terms</a:t>
            </a:r>
            <a:r>
              <a:rPr sz="2600" spc="-125" dirty="0">
                <a:latin typeface="Constantia"/>
                <a:cs typeface="Constantia"/>
              </a:rPr>
              <a:t> </a:t>
            </a:r>
            <a:r>
              <a:rPr sz="2600" dirty="0">
                <a:latin typeface="Constantia"/>
                <a:cs typeface="Constantia"/>
              </a:rPr>
              <a:t>of</a:t>
            </a:r>
            <a:r>
              <a:rPr sz="2600" spc="-5" dirty="0">
                <a:latin typeface="Constantia"/>
                <a:cs typeface="Constantia"/>
              </a:rPr>
              <a:t> </a:t>
            </a:r>
            <a:r>
              <a:rPr sz="2600" spc="-15" dirty="0">
                <a:latin typeface="Constantia"/>
                <a:cs typeface="Constantia"/>
              </a:rPr>
              <a:t>resources</a:t>
            </a:r>
            <a:r>
              <a:rPr sz="2600" spc="-110" dirty="0">
                <a:latin typeface="Constantia"/>
                <a:cs typeface="Constantia"/>
              </a:rPr>
              <a:t> </a:t>
            </a:r>
            <a:r>
              <a:rPr sz="2600" spc="-10" dirty="0">
                <a:latin typeface="Constantia"/>
                <a:cs typeface="Constantia"/>
              </a:rPr>
              <a:t>required</a:t>
            </a:r>
            <a:r>
              <a:rPr sz="2600" spc="-60" dirty="0">
                <a:latin typeface="Constantia"/>
                <a:cs typeface="Constantia"/>
              </a:rPr>
              <a:t> </a:t>
            </a:r>
            <a:r>
              <a:rPr sz="2600" dirty="0">
                <a:latin typeface="Constantia"/>
                <a:cs typeface="Constantia"/>
              </a:rPr>
              <a:t>and</a:t>
            </a:r>
            <a:r>
              <a:rPr sz="2600" spc="-30" dirty="0">
                <a:latin typeface="Constantia"/>
                <a:cs typeface="Constantia"/>
              </a:rPr>
              <a:t> </a:t>
            </a:r>
            <a:r>
              <a:rPr sz="2600" spc="-5" dirty="0">
                <a:latin typeface="Constantia"/>
                <a:cs typeface="Constantia"/>
              </a:rPr>
              <a:t>time </a:t>
            </a:r>
            <a:r>
              <a:rPr sz="2600" spc="-635" dirty="0">
                <a:latin typeface="Constantia"/>
                <a:cs typeface="Constantia"/>
              </a:rPr>
              <a:t> </a:t>
            </a:r>
            <a:r>
              <a:rPr sz="2600" spc="-10" dirty="0">
                <a:latin typeface="Constantia"/>
                <a:cs typeface="Constantia"/>
              </a:rPr>
              <a:t>phasing.</a:t>
            </a:r>
            <a:endParaRPr sz="2600" dirty="0">
              <a:latin typeface="Constantia"/>
              <a:cs typeface="Constantia"/>
            </a:endParaRPr>
          </a:p>
          <a:p>
            <a:pPr marL="285115" marR="175260" indent="-273050">
              <a:spcBef>
                <a:spcPts val="625"/>
              </a:spcBef>
              <a:buClr>
                <a:srgbClr val="0AD0D9"/>
              </a:buClr>
              <a:buSzPct val="94230"/>
              <a:buFont typeface="Segoe UI Symbol"/>
              <a:buChar char="⚫"/>
              <a:tabLst>
                <a:tab pos="285750" algn="l"/>
              </a:tabLst>
            </a:pPr>
            <a:r>
              <a:rPr sz="2600" spc="-5" dirty="0">
                <a:latin typeface="Constantia"/>
                <a:cs typeface="Constantia"/>
              </a:rPr>
              <a:t>Project</a:t>
            </a:r>
            <a:r>
              <a:rPr sz="2600" spc="-125" dirty="0">
                <a:latin typeface="Constantia"/>
                <a:cs typeface="Constantia"/>
              </a:rPr>
              <a:t> </a:t>
            </a:r>
            <a:r>
              <a:rPr sz="2600" spc="-5" dirty="0">
                <a:latin typeface="Constantia"/>
                <a:cs typeface="Constantia"/>
              </a:rPr>
              <a:t>production</a:t>
            </a:r>
            <a:r>
              <a:rPr sz="2600" spc="-135" dirty="0">
                <a:latin typeface="Constantia"/>
                <a:cs typeface="Constantia"/>
              </a:rPr>
              <a:t> </a:t>
            </a:r>
            <a:r>
              <a:rPr sz="2600" spc="-5" dirty="0">
                <a:highlight>
                  <a:srgbClr val="FFFF00"/>
                </a:highlight>
                <a:latin typeface="Constantia"/>
                <a:cs typeface="Constantia"/>
              </a:rPr>
              <a:t>consists</a:t>
            </a:r>
            <a:r>
              <a:rPr sz="2600" spc="-140" dirty="0">
                <a:highlight>
                  <a:srgbClr val="FFFF00"/>
                </a:highlight>
                <a:latin typeface="Constantia"/>
                <a:cs typeface="Constantia"/>
              </a:rPr>
              <a:t> </a:t>
            </a:r>
            <a:r>
              <a:rPr sz="2600" dirty="0">
                <a:highlight>
                  <a:srgbClr val="FFFF00"/>
                </a:highlight>
                <a:latin typeface="Constantia"/>
                <a:cs typeface="Constantia"/>
              </a:rPr>
              <a:t>of</a:t>
            </a:r>
            <a:r>
              <a:rPr sz="2600" spc="35" dirty="0">
                <a:highlight>
                  <a:srgbClr val="FFFF00"/>
                </a:highlight>
                <a:latin typeface="Constantia"/>
                <a:cs typeface="Constantia"/>
              </a:rPr>
              <a:t> </a:t>
            </a:r>
            <a:r>
              <a:rPr sz="2600" spc="-10" dirty="0">
                <a:latin typeface="Constantia"/>
                <a:cs typeface="Constantia"/>
              </a:rPr>
              <a:t>many</a:t>
            </a:r>
            <a:r>
              <a:rPr sz="2600" spc="-130" dirty="0">
                <a:latin typeface="Constantia"/>
                <a:cs typeface="Constantia"/>
              </a:rPr>
              <a:t> </a:t>
            </a:r>
            <a:r>
              <a:rPr sz="2600" spc="-5" dirty="0">
                <a:latin typeface="Constantia"/>
                <a:cs typeface="Constantia"/>
              </a:rPr>
              <a:t>activities</a:t>
            </a:r>
            <a:r>
              <a:rPr sz="2600" spc="-135" dirty="0">
                <a:latin typeface="Constantia"/>
                <a:cs typeface="Constantia"/>
              </a:rPr>
              <a:t> </a:t>
            </a:r>
            <a:r>
              <a:rPr sz="2600" spc="-10" dirty="0">
                <a:latin typeface="Constantia"/>
                <a:cs typeface="Constantia"/>
              </a:rPr>
              <a:t>where </a:t>
            </a:r>
            <a:r>
              <a:rPr sz="2600" spc="-635" dirty="0">
                <a:latin typeface="Constantia"/>
                <a:cs typeface="Constantia"/>
              </a:rPr>
              <a:t> </a:t>
            </a:r>
            <a:r>
              <a:rPr sz="2600" dirty="0">
                <a:highlight>
                  <a:srgbClr val="FFFF00"/>
                </a:highlight>
                <a:latin typeface="Constantia"/>
                <a:cs typeface="Constantia"/>
              </a:rPr>
              <a:t>the </a:t>
            </a:r>
            <a:r>
              <a:rPr sz="2600" spc="-5" dirty="0">
                <a:highlight>
                  <a:srgbClr val="FFFF00"/>
                </a:highlight>
                <a:latin typeface="Constantia"/>
                <a:cs typeface="Constantia"/>
              </a:rPr>
              <a:t>activities </a:t>
            </a:r>
            <a:r>
              <a:rPr sz="2600" spc="-10" dirty="0">
                <a:highlight>
                  <a:srgbClr val="FFFF00"/>
                </a:highlight>
                <a:latin typeface="Constantia"/>
                <a:cs typeface="Constantia"/>
              </a:rPr>
              <a:t>are </a:t>
            </a:r>
            <a:r>
              <a:rPr sz="2600" spc="-15" dirty="0">
                <a:highlight>
                  <a:srgbClr val="FFFF00"/>
                </a:highlight>
                <a:latin typeface="Constantia"/>
                <a:cs typeface="Constantia"/>
              </a:rPr>
              <a:t>interlinked, </a:t>
            </a:r>
            <a:r>
              <a:rPr sz="2600" spc="-5" dirty="0">
                <a:highlight>
                  <a:srgbClr val="FFFF00"/>
                </a:highlight>
                <a:latin typeface="Constantia"/>
                <a:cs typeface="Constantia"/>
              </a:rPr>
              <a:t>time </a:t>
            </a:r>
            <a:r>
              <a:rPr sz="2600" dirty="0">
                <a:highlight>
                  <a:srgbClr val="FFFF00"/>
                </a:highlight>
                <a:latin typeface="Constantia"/>
                <a:cs typeface="Constantia"/>
              </a:rPr>
              <a:t>phased and </a:t>
            </a:r>
            <a:r>
              <a:rPr sz="2600" spc="5" dirty="0">
                <a:highlight>
                  <a:srgbClr val="FFFF00"/>
                </a:highlight>
                <a:latin typeface="Constantia"/>
                <a:cs typeface="Constantia"/>
              </a:rPr>
              <a:t> </a:t>
            </a:r>
            <a:r>
              <a:rPr sz="2600" spc="-15" dirty="0">
                <a:highlight>
                  <a:srgbClr val="FFFF00"/>
                </a:highlight>
                <a:latin typeface="Constantia"/>
                <a:cs typeface="Constantia"/>
              </a:rPr>
              <a:t>resources</a:t>
            </a:r>
            <a:r>
              <a:rPr sz="2600" spc="-140" dirty="0">
                <a:highlight>
                  <a:srgbClr val="FFFF00"/>
                </a:highlight>
                <a:latin typeface="Constantia"/>
                <a:cs typeface="Constantia"/>
              </a:rPr>
              <a:t> </a:t>
            </a:r>
            <a:r>
              <a:rPr sz="2600" spc="-15" dirty="0">
                <a:highlight>
                  <a:srgbClr val="FFFF00"/>
                </a:highlight>
                <a:latin typeface="Constantia"/>
                <a:cs typeface="Constantia"/>
              </a:rPr>
              <a:t>committed</a:t>
            </a:r>
            <a:r>
              <a:rPr sz="2600" spc="-15" dirty="0">
                <a:latin typeface="Constantia"/>
                <a:cs typeface="Constantia"/>
              </a:rPr>
              <a:t>.</a:t>
            </a:r>
            <a:endParaRPr sz="2600" dirty="0">
              <a:latin typeface="Constantia"/>
              <a:cs typeface="Constantia"/>
            </a:endParaRPr>
          </a:p>
          <a:p>
            <a:pPr marL="285115" marR="1282700" indent="-273050">
              <a:spcBef>
                <a:spcPts val="625"/>
              </a:spcBef>
              <a:buClr>
                <a:srgbClr val="0AD0D9"/>
              </a:buClr>
              <a:buSzPct val="94230"/>
              <a:buFont typeface="Segoe UI Symbol"/>
              <a:buChar char="⚫"/>
              <a:tabLst>
                <a:tab pos="285750" algn="l"/>
              </a:tabLst>
            </a:pPr>
            <a:r>
              <a:rPr lang="en-US" sz="2600" dirty="0">
                <a:latin typeface="Constantia"/>
                <a:cs typeface="Constantia"/>
              </a:rPr>
              <a:t>EX: </a:t>
            </a:r>
            <a:r>
              <a:rPr sz="2600" dirty="0">
                <a:latin typeface="Constantia"/>
                <a:cs typeface="Constantia"/>
              </a:rPr>
              <a:t>Ship</a:t>
            </a:r>
            <a:r>
              <a:rPr sz="2600" spc="-155" dirty="0">
                <a:latin typeface="Constantia"/>
                <a:cs typeface="Constantia"/>
              </a:rPr>
              <a:t> </a:t>
            </a:r>
            <a:r>
              <a:rPr sz="2600" spc="-5" dirty="0">
                <a:latin typeface="Constantia"/>
                <a:cs typeface="Constantia"/>
              </a:rPr>
              <a:t>construction,</a:t>
            </a:r>
            <a:r>
              <a:rPr sz="2600" spc="-114" dirty="0">
                <a:latin typeface="Constantia"/>
                <a:cs typeface="Constantia"/>
              </a:rPr>
              <a:t> </a:t>
            </a:r>
            <a:r>
              <a:rPr sz="2600" spc="-5" dirty="0">
                <a:latin typeface="Constantia"/>
                <a:cs typeface="Constantia"/>
              </a:rPr>
              <a:t>dam</a:t>
            </a:r>
            <a:r>
              <a:rPr sz="2600" spc="-114" dirty="0">
                <a:latin typeface="Constantia"/>
                <a:cs typeface="Constantia"/>
              </a:rPr>
              <a:t> </a:t>
            </a:r>
            <a:r>
              <a:rPr sz="2600" spc="-5" dirty="0">
                <a:latin typeface="Constantia"/>
                <a:cs typeface="Constantia"/>
              </a:rPr>
              <a:t>construction,</a:t>
            </a:r>
            <a:r>
              <a:rPr sz="2600" spc="-45" dirty="0">
                <a:latin typeface="Constantia"/>
                <a:cs typeface="Constantia"/>
              </a:rPr>
              <a:t> </a:t>
            </a:r>
            <a:r>
              <a:rPr sz="2600" spc="-15" dirty="0">
                <a:latin typeface="Constantia"/>
                <a:cs typeface="Constantia"/>
              </a:rPr>
              <a:t>bridge </a:t>
            </a:r>
            <a:r>
              <a:rPr sz="2600" spc="-635" dirty="0">
                <a:latin typeface="Constantia"/>
                <a:cs typeface="Constantia"/>
              </a:rPr>
              <a:t> </a:t>
            </a:r>
            <a:r>
              <a:rPr sz="2600" spc="-5" dirty="0">
                <a:latin typeface="Constantia"/>
                <a:cs typeface="Constantia"/>
              </a:rPr>
              <a:t>construction,</a:t>
            </a:r>
            <a:endParaRPr lang="en-IN" sz="2600" spc="-5" dirty="0">
              <a:latin typeface="Constantia"/>
              <a:cs typeface="Constantia"/>
            </a:endParaRPr>
          </a:p>
          <a:p>
            <a:pPr marL="285115" marR="1282700" indent="-273050">
              <a:spcBef>
                <a:spcPts val="625"/>
              </a:spcBef>
              <a:buClr>
                <a:srgbClr val="0AD0D9"/>
              </a:buClr>
              <a:buSzPct val="94230"/>
              <a:buFont typeface="Segoe UI Symbol"/>
              <a:buChar char="⚫"/>
              <a:tabLst>
                <a:tab pos="285750" algn="l"/>
              </a:tabLst>
            </a:pPr>
            <a:r>
              <a:rPr lang="en-GB" sz="2600" spc="-5" dirty="0">
                <a:latin typeface="Constantia"/>
                <a:cs typeface="Constantia"/>
              </a:rPr>
              <a:t>The </a:t>
            </a:r>
            <a:r>
              <a:rPr lang="en-GB" sz="2600" spc="-15" dirty="0">
                <a:highlight>
                  <a:srgbClr val="FFFF00"/>
                </a:highlight>
                <a:latin typeface="Constantia"/>
                <a:cs typeface="Constantia"/>
              </a:rPr>
              <a:t>resources</a:t>
            </a:r>
            <a:r>
              <a:rPr lang="en-GB" sz="2600" spc="-15" dirty="0">
                <a:latin typeface="Constantia"/>
                <a:cs typeface="Constantia"/>
              </a:rPr>
              <a:t>, </a:t>
            </a:r>
            <a:r>
              <a:rPr lang="en-GB" sz="2600" spc="-40" dirty="0">
                <a:latin typeface="Constantia"/>
                <a:cs typeface="Constantia"/>
              </a:rPr>
              <a:t>namely, manpower, </a:t>
            </a:r>
            <a:r>
              <a:rPr lang="en-GB" sz="2600" spc="-5" dirty="0">
                <a:latin typeface="Constantia"/>
                <a:cs typeface="Constantia"/>
              </a:rPr>
              <a:t>machines, material </a:t>
            </a:r>
            <a:r>
              <a:rPr lang="en-GB" sz="2600" spc="-640" dirty="0">
                <a:latin typeface="Constantia"/>
                <a:cs typeface="Constantia"/>
              </a:rPr>
              <a:t> </a:t>
            </a:r>
            <a:r>
              <a:rPr lang="en-GB" sz="2600" spc="-10" dirty="0">
                <a:latin typeface="Constantia"/>
                <a:cs typeface="Constantia"/>
              </a:rPr>
              <a:t>are </a:t>
            </a:r>
            <a:r>
              <a:rPr lang="en-GB" sz="2600" spc="-10" dirty="0">
                <a:highlight>
                  <a:srgbClr val="FFFF00"/>
                </a:highlight>
                <a:latin typeface="Constantia"/>
                <a:cs typeface="Constantia"/>
              </a:rPr>
              <a:t>brought </a:t>
            </a:r>
            <a:r>
              <a:rPr lang="en-GB" sz="2600" spc="-20" dirty="0">
                <a:highlight>
                  <a:srgbClr val="FFFF00"/>
                </a:highlight>
                <a:latin typeface="Constantia"/>
                <a:cs typeface="Constantia"/>
              </a:rPr>
              <a:t>to </a:t>
            </a:r>
            <a:r>
              <a:rPr lang="en-GB" sz="2600" dirty="0">
                <a:highlight>
                  <a:srgbClr val="FFFF00"/>
                </a:highlight>
                <a:latin typeface="Constantia"/>
                <a:cs typeface="Constantia"/>
              </a:rPr>
              <a:t>the </a:t>
            </a:r>
            <a:r>
              <a:rPr lang="en-GB" sz="2600" spc="-15" dirty="0">
                <a:highlight>
                  <a:srgbClr val="FFFF00"/>
                </a:highlight>
                <a:latin typeface="Constantia"/>
                <a:cs typeface="Constantia"/>
              </a:rPr>
              <a:t>workplace </a:t>
            </a:r>
            <a:r>
              <a:rPr lang="en-GB" sz="2600" spc="-10" dirty="0">
                <a:latin typeface="Constantia"/>
                <a:cs typeface="Constantia"/>
              </a:rPr>
              <a:t>where </a:t>
            </a:r>
            <a:r>
              <a:rPr lang="en-GB" sz="2600" dirty="0">
                <a:latin typeface="Constantia"/>
                <a:cs typeface="Constantia"/>
              </a:rPr>
              <a:t>the </a:t>
            </a:r>
            <a:r>
              <a:rPr lang="en-GB" sz="2600" spc="-5" dirty="0">
                <a:latin typeface="Constantia"/>
                <a:cs typeface="Constantia"/>
              </a:rPr>
              <a:t>product is </a:t>
            </a:r>
            <a:r>
              <a:rPr lang="en-GB" sz="2600" dirty="0">
                <a:latin typeface="Constantia"/>
                <a:cs typeface="Constantia"/>
              </a:rPr>
              <a:t> </a:t>
            </a:r>
            <a:r>
              <a:rPr lang="en-GB" sz="2600" spc="-5" dirty="0">
                <a:latin typeface="Constantia"/>
                <a:cs typeface="Constantia"/>
              </a:rPr>
              <a:t>manufactured.</a:t>
            </a:r>
            <a:endParaRPr lang="en-GB" sz="2600" dirty="0">
              <a:latin typeface="Constantia"/>
              <a:cs typeface="Constantia"/>
            </a:endParaRPr>
          </a:p>
          <a:p>
            <a:pPr marL="285115" marR="1282700" indent="-273050">
              <a:spcBef>
                <a:spcPts val="625"/>
              </a:spcBef>
              <a:buClr>
                <a:srgbClr val="0AD0D9"/>
              </a:buClr>
              <a:buSzPct val="94230"/>
              <a:buFont typeface="Segoe UI Symbol"/>
              <a:buChar char="⚫"/>
              <a:tabLst>
                <a:tab pos="285750" algn="l"/>
              </a:tabLst>
            </a:pPr>
            <a:endParaRPr sz="2600" dirty="0">
              <a:latin typeface="Constantia"/>
              <a:cs typeface="Constantia"/>
            </a:endParaRPr>
          </a:p>
        </p:txBody>
      </p:sp>
      <p:sp>
        <p:nvSpPr>
          <p:cNvPr id="4" name="Footer Placeholder 3">
            <a:extLst>
              <a:ext uri="{FF2B5EF4-FFF2-40B4-BE49-F238E27FC236}">
                <a16:creationId xmlns:a16="http://schemas.microsoft.com/office/drawing/2014/main" id="{95371BFE-E224-5189-5B52-3AA9DBD3EB04}"/>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0" y="322809"/>
            <a:ext cx="3204210" cy="690574"/>
          </a:xfrm>
          <a:prstGeom prst="rect">
            <a:avLst/>
          </a:prstGeom>
        </p:spPr>
        <p:txBody>
          <a:bodyPr vert="horz" wrap="square" lIns="0" tIns="13335" rIns="0" bIns="0" rtlCol="0" anchor="ctr">
            <a:spAutoFit/>
          </a:bodyPr>
          <a:lstStyle/>
          <a:p>
            <a:pPr marL="12700">
              <a:spcBef>
                <a:spcPts val="105"/>
              </a:spcBef>
            </a:pPr>
            <a:r>
              <a:rPr b="1" dirty="0">
                <a:solidFill>
                  <a:srgbClr val="000000"/>
                </a:solidFill>
                <a:latin typeface="Times New Roman"/>
                <a:cs typeface="Times New Roman"/>
              </a:rPr>
              <a:t>Importance</a:t>
            </a:r>
          </a:p>
        </p:txBody>
      </p:sp>
      <p:sp>
        <p:nvSpPr>
          <p:cNvPr id="3" name="object 3"/>
          <p:cNvSpPr txBox="1"/>
          <p:nvPr/>
        </p:nvSpPr>
        <p:spPr>
          <a:xfrm>
            <a:off x="2059940" y="1226565"/>
            <a:ext cx="7959090" cy="4306570"/>
          </a:xfrm>
          <a:prstGeom prst="rect">
            <a:avLst/>
          </a:prstGeom>
        </p:spPr>
        <p:txBody>
          <a:bodyPr vert="horz" wrap="square" lIns="0" tIns="13335" rIns="0" bIns="0" rtlCol="0">
            <a:spAutoFit/>
          </a:bodyPr>
          <a:lstStyle/>
          <a:p>
            <a:pPr marL="285115" marR="5080" indent="-273050">
              <a:spcBef>
                <a:spcPts val="105"/>
              </a:spcBef>
              <a:buClr>
                <a:srgbClr val="0AD0D9"/>
              </a:buClr>
              <a:buSzPct val="94230"/>
              <a:buFont typeface="Segoe UI Symbol"/>
              <a:buChar char="⚫"/>
              <a:tabLst>
                <a:tab pos="285750" algn="l"/>
              </a:tabLst>
            </a:pPr>
            <a:r>
              <a:rPr sz="2600" spc="-30" dirty="0">
                <a:latin typeface="Constantia"/>
                <a:cs typeface="Constantia"/>
              </a:rPr>
              <a:t>It</a:t>
            </a:r>
            <a:r>
              <a:rPr sz="2600" spc="-75" dirty="0">
                <a:latin typeface="Constantia"/>
                <a:cs typeface="Constantia"/>
              </a:rPr>
              <a:t> </a:t>
            </a:r>
            <a:r>
              <a:rPr sz="2600" dirty="0">
                <a:latin typeface="Constantia"/>
                <a:cs typeface="Constantia"/>
              </a:rPr>
              <a:t>helps</a:t>
            </a:r>
            <a:r>
              <a:rPr sz="2600" spc="-90" dirty="0">
                <a:latin typeface="Constantia"/>
                <a:cs typeface="Constantia"/>
              </a:rPr>
              <a:t> </a:t>
            </a:r>
            <a:r>
              <a:rPr sz="2600" spc="-20" dirty="0">
                <a:latin typeface="Constantia"/>
                <a:cs typeface="Constantia"/>
              </a:rPr>
              <a:t>to</a:t>
            </a:r>
            <a:r>
              <a:rPr sz="2600" spc="-145" dirty="0">
                <a:latin typeface="Constantia"/>
                <a:cs typeface="Constantia"/>
              </a:rPr>
              <a:t> </a:t>
            </a:r>
            <a:r>
              <a:rPr sz="2600" dirty="0">
                <a:highlight>
                  <a:srgbClr val="FFFF00"/>
                </a:highlight>
                <a:latin typeface="Constantia"/>
                <a:cs typeface="Constantia"/>
              </a:rPr>
              <a:t>cut</a:t>
            </a:r>
            <a:r>
              <a:rPr sz="2600" spc="-140" dirty="0">
                <a:highlight>
                  <a:srgbClr val="FFFF00"/>
                </a:highlight>
                <a:latin typeface="Constantia"/>
                <a:cs typeface="Constantia"/>
              </a:rPr>
              <a:t> </a:t>
            </a:r>
            <a:r>
              <a:rPr sz="2600" spc="-15" dirty="0">
                <a:highlight>
                  <a:srgbClr val="FFFF00"/>
                </a:highlight>
                <a:latin typeface="Constantia"/>
                <a:cs typeface="Constantia"/>
              </a:rPr>
              <a:t>down</a:t>
            </a:r>
            <a:r>
              <a:rPr sz="2600" spc="-125" dirty="0">
                <a:highlight>
                  <a:srgbClr val="FFFF00"/>
                </a:highlight>
                <a:latin typeface="Constantia"/>
                <a:cs typeface="Constantia"/>
              </a:rPr>
              <a:t> </a:t>
            </a:r>
            <a:r>
              <a:rPr sz="2600" spc="-15" dirty="0">
                <a:highlight>
                  <a:srgbClr val="FFFF00"/>
                </a:highlight>
                <a:latin typeface="Constantia"/>
                <a:cs typeface="Constantia"/>
              </a:rPr>
              <a:t>cost</a:t>
            </a:r>
            <a:r>
              <a:rPr sz="2600" spc="-114" dirty="0">
                <a:highlight>
                  <a:srgbClr val="FFFF00"/>
                </a:highlight>
                <a:latin typeface="Constantia"/>
                <a:cs typeface="Constantia"/>
              </a:rPr>
              <a:t> </a:t>
            </a:r>
            <a:r>
              <a:rPr sz="2600" dirty="0">
                <a:latin typeface="Constantia"/>
                <a:cs typeface="Constantia"/>
              </a:rPr>
              <a:t>per</a:t>
            </a:r>
            <a:r>
              <a:rPr sz="2600" spc="-125" dirty="0">
                <a:latin typeface="Constantia"/>
                <a:cs typeface="Constantia"/>
              </a:rPr>
              <a:t> </a:t>
            </a:r>
            <a:r>
              <a:rPr sz="2600" spc="-5" dirty="0">
                <a:latin typeface="Constantia"/>
                <a:cs typeface="Constantia"/>
              </a:rPr>
              <a:t>unit</a:t>
            </a:r>
            <a:r>
              <a:rPr sz="2600" spc="-145" dirty="0">
                <a:latin typeface="Constantia"/>
                <a:cs typeface="Constantia"/>
              </a:rPr>
              <a:t> </a:t>
            </a:r>
            <a:r>
              <a:rPr sz="2600" dirty="0">
                <a:latin typeface="Constantia"/>
                <a:cs typeface="Constantia"/>
              </a:rPr>
              <a:t>and</a:t>
            </a:r>
            <a:r>
              <a:rPr sz="2600" spc="-30" dirty="0">
                <a:latin typeface="Constantia"/>
                <a:cs typeface="Constantia"/>
              </a:rPr>
              <a:t> </a:t>
            </a:r>
            <a:r>
              <a:rPr sz="2600" spc="-10" dirty="0">
                <a:latin typeface="Constantia"/>
                <a:cs typeface="Constantia"/>
              </a:rPr>
              <a:t>thereby</a:t>
            </a:r>
            <a:r>
              <a:rPr sz="2600" spc="-60" dirty="0">
                <a:latin typeface="Constantia"/>
                <a:cs typeface="Constantia"/>
              </a:rPr>
              <a:t> </a:t>
            </a:r>
            <a:r>
              <a:rPr sz="2600" spc="-25" dirty="0">
                <a:highlight>
                  <a:srgbClr val="FFFF00"/>
                </a:highlight>
                <a:latin typeface="Constantia"/>
                <a:cs typeface="Constantia"/>
              </a:rPr>
              <a:t>improve </a:t>
            </a:r>
            <a:r>
              <a:rPr sz="2600" spc="-635" dirty="0">
                <a:highlight>
                  <a:srgbClr val="FFFF00"/>
                </a:highlight>
                <a:latin typeface="Constantia"/>
                <a:cs typeface="Constantia"/>
              </a:rPr>
              <a:t> </a:t>
            </a:r>
            <a:r>
              <a:rPr sz="2600" dirty="0">
                <a:highlight>
                  <a:srgbClr val="FFFF00"/>
                </a:highlight>
                <a:latin typeface="Constantia"/>
                <a:cs typeface="Constantia"/>
              </a:rPr>
              <a:t>the</a:t>
            </a:r>
            <a:r>
              <a:rPr sz="2600" spc="-120" dirty="0">
                <a:highlight>
                  <a:srgbClr val="FFFF00"/>
                </a:highlight>
                <a:latin typeface="Constantia"/>
                <a:cs typeface="Constantia"/>
              </a:rPr>
              <a:t> </a:t>
            </a:r>
            <a:r>
              <a:rPr sz="2600" spc="-5" dirty="0">
                <a:highlight>
                  <a:srgbClr val="FFFF00"/>
                </a:highlight>
                <a:latin typeface="Constantia"/>
                <a:cs typeface="Constantia"/>
              </a:rPr>
              <a:t>profits.</a:t>
            </a:r>
            <a:endParaRPr sz="2600" dirty="0">
              <a:highlight>
                <a:srgbClr val="FFFF00"/>
              </a:highlight>
              <a:latin typeface="Constantia"/>
              <a:cs typeface="Constantia"/>
            </a:endParaRPr>
          </a:p>
          <a:p>
            <a:pPr marL="285115" marR="148590" indent="-273050">
              <a:spcBef>
                <a:spcPts val="620"/>
              </a:spcBef>
              <a:buClr>
                <a:srgbClr val="0AD0D9"/>
              </a:buClr>
              <a:buSzPct val="94230"/>
              <a:buFont typeface="Segoe UI Symbol"/>
              <a:buChar char="⚫"/>
              <a:tabLst>
                <a:tab pos="367665" algn="l"/>
                <a:tab pos="368300" algn="l"/>
              </a:tabLst>
            </a:pPr>
            <a:r>
              <a:rPr dirty="0"/>
              <a:t>	</a:t>
            </a:r>
            <a:r>
              <a:rPr sz="2600" dirty="0">
                <a:highlight>
                  <a:srgbClr val="FFFF00"/>
                </a:highlight>
                <a:latin typeface="Constantia"/>
                <a:cs typeface="Constantia"/>
              </a:rPr>
              <a:t>Ga</a:t>
            </a:r>
            <a:r>
              <a:rPr sz="2600" spc="-10" dirty="0">
                <a:highlight>
                  <a:srgbClr val="FFFF00"/>
                </a:highlight>
                <a:latin typeface="Constantia"/>
                <a:cs typeface="Constantia"/>
              </a:rPr>
              <a:t>i</a:t>
            </a:r>
            <a:r>
              <a:rPr sz="2600" spc="-5" dirty="0">
                <a:highlight>
                  <a:srgbClr val="FFFF00"/>
                </a:highlight>
                <a:latin typeface="Constantia"/>
                <a:cs typeface="Constantia"/>
              </a:rPr>
              <a:t>n</a:t>
            </a:r>
            <a:r>
              <a:rPr sz="2600" dirty="0">
                <a:highlight>
                  <a:srgbClr val="FFFF00"/>
                </a:highlight>
                <a:latin typeface="Constantia"/>
                <a:cs typeface="Constantia"/>
              </a:rPr>
              <a:t>s</a:t>
            </a:r>
            <a:r>
              <a:rPr sz="2600" spc="-70" dirty="0">
                <a:latin typeface="Constantia"/>
                <a:cs typeface="Constantia"/>
              </a:rPr>
              <a:t> </a:t>
            </a:r>
            <a:r>
              <a:rPr sz="2600" dirty="0">
                <a:latin typeface="Constantia"/>
                <a:cs typeface="Constantia"/>
              </a:rPr>
              <a:t>f</a:t>
            </a:r>
            <a:r>
              <a:rPr sz="2600" spc="-45" dirty="0">
                <a:latin typeface="Constantia"/>
                <a:cs typeface="Constantia"/>
              </a:rPr>
              <a:t>r</a:t>
            </a:r>
            <a:r>
              <a:rPr sz="2600" dirty="0">
                <a:latin typeface="Constantia"/>
                <a:cs typeface="Constantia"/>
              </a:rPr>
              <a:t>om</a:t>
            </a:r>
            <a:r>
              <a:rPr sz="2600" spc="-95" dirty="0">
                <a:latin typeface="Constantia"/>
                <a:cs typeface="Constantia"/>
              </a:rPr>
              <a:t> </a:t>
            </a:r>
            <a:r>
              <a:rPr sz="2600" dirty="0">
                <a:latin typeface="Constantia"/>
                <a:cs typeface="Constantia"/>
              </a:rPr>
              <a:t>p</a:t>
            </a:r>
            <a:r>
              <a:rPr sz="2600" spc="-45" dirty="0">
                <a:latin typeface="Constantia"/>
                <a:cs typeface="Constantia"/>
              </a:rPr>
              <a:t>r</a:t>
            </a:r>
            <a:r>
              <a:rPr sz="2600" dirty="0">
                <a:latin typeface="Constantia"/>
                <a:cs typeface="Constantia"/>
              </a:rPr>
              <a:t>oduct</a:t>
            </a:r>
            <a:r>
              <a:rPr sz="2600" spc="-25" dirty="0">
                <a:latin typeface="Constantia"/>
                <a:cs typeface="Constantia"/>
              </a:rPr>
              <a:t>i</a:t>
            </a:r>
            <a:r>
              <a:rPr sz="2600" dirty="0">
                <a:latin typeface="Constantia"/>
                <a:cs typeface="Constantia"/>
              </a:rPr>
              <a:t>vity</a:t>
            </a:r>
            <a:r>
              <a:rPr sz="2600" spc="-180" dirty="0">
                <a:latin typeface="Constantia"/>
                <a:cs typeface="Constantia"/>
              </a:rPr>
              <a:t> </a:t>
            </a:r>
            <a:r>
              <a:rPr sz="2600" spc="-5" dirty="0">
                <a:latin typeface="Constantia"/>
                <a:cs typeface="Constantia"/>
              </a:rPr>
              <a:t>ca</a:t>
            </a:r>
            <a:r>
              <a:rPr sz="2600" dirty="0">
                <a:latin typeface="Constantia"/>
                <a:cs typeface="Constantia"/>
              </a:rPr>
              <a:t>n</a:t>
            </a:r>
            <a:r>
              <a:rPr sz="2600" spc="-45" dirty="0">
                <a:latin typeface="Constantia"/>
                <a:cs typeface="Constantia"/>
              </a:rPr>
              <a:t> </a:t>
            </a:r>
            <a:r>
              <a:rPr sz="2600" dirty="0">
                <a:latin typeface="Constantia"/>
                <a:cs typeface="Constantia"/>
              </a:rPr>
              <a:t>be</a:t>
            </a:r>
            <a:r>
              <a:rPr sz="2600" spc="-105" dirty="0">
                <a:latin typeface="Constantia"/>
                <a:cs typeface="Constantia"/>
              </a:rPr>
              <a:t> </a:t>
            </a:r>
            <a:r>
              <a:rPr sz="2600" spc="-5" dirty="0">
                <a:highlight>
                  <a:srgbClr val="FFFF00"/>
                </a:highlight>
                <a:latin typeface="Constantia"/>
                <a:cs typeface="Constantia"/>
              </a:rPr>
              <a:t>t</a:t>
            </a:r>
            <a:r>
              <a:rPr sz="2600" spc="-45" dirty="0">
                <a:highlight>
                  <a:srgbClr val="FFFF00"/>
                </a:highlight>
                <a:latin typeface="Constantia"/>
                <a:cs typeface="Constantia"/>
              </a:rPr>
              <a:t>r</a:t>
            </a:r>
            <a:r>
              <a:rPr sz="2600" dirty="0">
                <a:highlight>
                  <a:srgbClr val="FFFF00"/>
                </a:highlight>
                <a:latin typeface="Constantia"/>
                <a:cs typeface="Constantia"/>
              </a:rPr>
              <a:t>ans</a:t>
            </a:r>
            <a:r>
              <a:rPr sz="2600" spc="-35" dirty="0">
                <a:highlight>
                  <a:srgbClr val="FFFF00"/>
                </a:highlight>
                <a:latin typeface="Constantia"/>
                <a:cs typeface="Constantia"/>
              </a:rPr>
              <a:t>f</a:t>
            </a:r>
            <a:r>
              <a:rPr sz="2600" dirty="0">
                <a:highlight>
                  <a:srgbClr val="FFFF00"/>
                </a:highlight>
                <a:latin typeface="Constantia"/>
                <a:cs typeface="Constantia"/>
              </a:rPr>
              <a:t>er</a:t>
            </a:r>
            <a:r>
              <a:rPr sz="2600" spc="-40" dirty="0">
                <a:highlight>
                  <a:srgbClr val="FFFF00"/>
                </a:highlight>
                <a:latin typeface="Constantia"/>
                <a:cs typeface="Constantia"/>
              </a:rPr>
              <a:t>r</a:t>
            </a:r>
            <a:r>
              <a:rPr sz="2600" dirty="0">
                <a:highlight>
                  <a:srgbClr val="FFFF00"/>
                </a:highlight>
                <a:latin typeface="Constantia"/>
                <a:cs typeface="Constantia"/>
              </a:rPr>
              <a:t>ed</a:t>
            </a:r>
            <a:r>
              <a:rPr sz="2600" spc="-20" dirty="0">
                <a:highlight>
                  <a:srgbClr val="FFFF00"/>
                </a:highlight>
                <a:latin typeface="Constantia"/>
                <a:cs typeface="Constantia"/>
              </a:rPr>
              <a:t> </a:t>
            </a:r>
            <a:r>
              <a:rPr sz="2600" spc="-35" dirty="0">
                <a:highlight>
                  <a:srgbClr val="FFFF00"/>
                </a:highlight>
                <a:latin typeface="Constantia"/>
                <a:cs typeface="Constantia"/>
              </a:rPr>
              <a:t>t</a:t>
            </a:r>
            <a:r>
              <a:rPr sz="2600" dirty="0">
                <a:highlight>
                  <a:srgbClr val="FFFF00"/>
                </a:highlight>
                <a:latin typeface="Constantia"/>
                <a:cs typeface="Constantia"/>
              </a:rPr>
              <a:t>o</a:t>
            </a:r>
            <a:r>
              <a:rPr sz="2600" spc="-120" dirty="0">
                <a:highlight>
                  <a:srgbClr val="FFFF00"/>
                </a:highlight>
                <a:latin typeface="Constantia"/>
                <a:cs typeface="Constantia"/>
              </a:rPr>
              <a:t> </a:t>
            </a:r>
            <a:r>
              <a:rPr sz="2600" spc="-5" dirty="0">
                <a:latin typeface="Constantia"/>
                <a:cs typeface="Constantia"/>
              </a:rPr>
              <a:t>the  </a:t>
            </a:r>
            <a:r>
              <a:rPr sz="2600" spc="-5" dirty="0">
                <a:highlight>
                  <a:srgbClr val="FFFF00"/>
                </a:highlight>
                <a:latin typeface="Constantia"/>
                <a:cs typeface="Constantia"/>
              </a:rPr>
              <a:t>consumers</a:t>
            </a:r>
            <a:r>
              <a:rPr sz="2600" spc="-75" dirty="0">
                <a:latin typeface="Constantia"/>
                <a:cs typeface="Constantia"/>
              </a:rPr>
              <a:t> </a:t>
            </a:r>
            <a:r>
              <a:rPr sz="2600" dirty="0">
                <a:latin typeface="Constantia"/>
                <a:cs typeface="Constantia"/>
              </a:rPr>
              <a:t>in</a:t>
            </a:r>
            <a:r>
              <a:rPr sz="2600" spc="-40" dirty="0">
                <a:latin typeface="Constantia"/>
                <a:cs typeface="Constantia"/>
              </a:rPr>
              <a:t> </a:t>
            </a:r>
            <a:r>
              <a:rPr sz="2600" spc="-10" dirty="0">
                <a:latin typeface="Constantia"/>
                <a:cs typeface="Constantia"/>
              </a:rPr>
              <a:t>form</a:t>
            </a:r>
            <a:r>
              <a:rPr sz="2600" spc="-110" dirty="0">
                <a:latin typeface="Constantia"/>
                <a:cs typeface="Constantia"/>
              </a:rPr>
              <a:t> </a:t>
            </a:r>
            <a:r>
              <a:rPr sz="2600" dirty="0">
                <a:latin typeface="Constantia"/>
                <a:cs typeface="Constantia"/>
              </a:rPr>
              <a:t>of</a:t>
            </a:r>
            <a:r>
              <a:rPr sz="2600" spc="55" dirty="0">
                <a:latin typeface="Constantia"/>
                <a:cs typeface="Constantia"/>
              </a:rPr>
              <a:t> </a:t>
            </a:r>
            <a:r>
              <a:rPr sz="2600" spc="-25" dirty="0">
                <a:latin typeface="Constantia"/>
                <a:cs typeface="Constantia"/>
              </a:rPr>
              <a:t>lower</a:t>
            </a:r>
            <a:r>
              <a:rPr sz="2600" spc="-145" dirty="0">
                <a:latin typeface="Constantia"/>
                <a:cs typeface="Constantia"/>
              </a:rPr>
              <a:t> </a:t>
            </a:r>
            <a:r>
              <a:rPr sz="2600" spc="-10" dirty="0">
                <a:latin typeface="Constantia"/>
                <a:cs typeface="Constantia"/>
              </a:rPr>
              <a:t>priced</a:t>
            </a:r>
            <a:r>
              <a:rPr sz="2600" spc="5" dirty="0">
                <a:latin typeface="Constantia"/>
                <a:cs typeface="Constantia"/>
              </a:rPr>
              <a:t> </a:t>
            </a:r>
            <a:r>
              <a:rPr sz="2600" spc="-5" dirty="0">
                <a:latin typeface="Constantia"/>
                <a:cs typeface="Constantia"/>
              </a:rPr>
              <a:t>Products</a:t>
            </a:r>
            <a:r>
              <a:rPr sz="2600" spc="-140" dirty="0">
                <a:latin typeface="Constantia"/>
                <a:cs typeface="Constantia"/>
              </a:rPr>
              <a:t> </a:t>
            </a:r>
            <a:r>
              <a:rPr sz="2600" dirty="0">
                <a:latin typeface="Constantia"/>
                <a:cs typeface="Constantia"/>
              </a:rPr>
              <a:t>or</a:t>
            </a:r>
            <a:r>
              <a:rPr sz="2600" spc="-85" dirty="0">
                <a:latin typeface="Constantia"/>
                <a:cs typeface="Constantia"/>
              </a:rPr>
              <a:t> </a:t>
            </a:r>
            <a:r>
              <a:rPr sz="2600" spc="-15" dirty="0">
                <a:latin typeface="Constantia"/>
                <a:cs typeface="Constantia"/>
              </a:rPr>
              <a:t>better </a:t>
            </a:r>
            <a:r>
              <a:rPr sz="2600" spc="-635" dirty="0">
                <a:latin typeface="Constantia"/>
                <a:cs typeface="Constantia"/>
              </a:rPr>
              <a:t> </a:t>
            </a:r>
            <a:r>
              <a:rPr sz="2600" dirty="0">
                <a:latin typeface="Constantia"/>
                <a:cs typeface="Constantia"/>
              </a:rPr>
              <a:t>quality</a:t>
            </a:r>
            <a:r>
              <a:rPr sz="2600" spc="-130" dirty="0">
                <a:latin typeface="Constantia"/>
                <a:cs typeface="Constantia"/>
              </a:rPr>
              <a:t> </a:t>
            </a:r>
            <a:r>
              <a:rPr sz="2600" spc="-10" dirty="0">
                <a:latin typeface="Constantia"/>
                <a:cs typeface="Constantia"/>
              </a:rPr>
              <a:t>products.</a:t>
            </a:r>
            <a:endParaRPr sz="2600" dirty="0">
              <a:latin typeface="Constantia"/>
              <a:cs typeface="Constantia"/>
            </a:endParaRPr>
          </a:p>
          <a:p>
            <a:pPr marL="285115" marR="846455" indent="-273050">
              <a:spcBef>
                <a:spcPts val="630"/>
              </a:spcBef>
              <a:buClr>
                <a:srgbClr val="0AD0D9"/>
              </a:buClr>
              <a:buSzPct val="94230"/>
              <a:buFont typeface="Segoe UI Symbol"/>
              <a:buChar char="⚫"/>
              <a:tabLst>
                <a:tab pos="285750" algn="l"/>
              </a:tabLst>
            </a:pPr>
            <a:r>
              <a:rPr sz="2600" dirty="0">
                <a:latin typeface="Constantia"/>
                <a:cs typeface="Constantia"/>
              </a:rPr>
              <a:t>A</a:t>
            </a:r>
            <a:r>
              <a:rPr sz="2600" spc="-40" dirty="0">
                <a:latin typeface="Constantia"/>
                <a:cs typeface="Constantia"/>
              </a:rPr>
              <a:t> </a:t>
            </a:r>
            <a:r>
              <a:rPr sz="2600" spc="-15" dirty="0">
                <a:latin typeface="Constantia"/>
                <a:cs typeface="Constantia"/>
              </a:rPr>
              <a:t>more</a:t>
            </a:r>
            <a:r>
              <a:rPr sz="2600" spc="-110" dirty="0">
                <a:latin typeface="Constantia"/>
                <a:cs typeface="Constantia"/>
              </a:rPr>
              <a:t> </a:t>
            </a:r>
            <a:r>
              <a:rPr sz="2600" spc="-15" dirty="0">
                <a:highlight>
                  <a:srgbClr val="FFFF00"/>
                </a:highlight>
                <a:latin typeface="Constantia"/>
                <a:cs typeface="Constantia"/>
              </a:rPr>
              <a:t>productive</a:t>
            </a:r>
            <a:r>
              <a:rPr sz="2600" spc="-160" dirty="0">
                <a:highlight>
                  <a:srgbClr val="FFFF00"/>
                </a:highlight>
                <a:latin typeface="Constantia"/>
                <a:cs typeface="Constantia"/>
              </a:rPr>
              <a:t> </a:t>
            </a:r>
            <a:r>
              <a:rPr sz="2600" spc="-5" dirty="0">
                <a:highlight>
                  <a:srgbClr val="FFFF00"/>
                </a:highlight>
                <a:latin typeface="Constantia"/>
                <a:cs typeface="Constantia"/>
              </a:rPr>
              <a:t>entrepreneur</a:t>
            </a:r>
            <a:r>
              <a:rPr sz="2600" spc="-170" dirty="0">
                <a:highlight>
                  <a:srgbClr val="FFFF00"/>
                </a:highlight>
                <a:latin typeface="Constantia"/>
                <a:cs typeface="Constantia"/>
              </a:rPr>
              <a:t> </a:t>
            </a:r>
            <a:r>
              <a:rPr sz="2600" spc="-5" dirty="0">
                <a:latin typeface="Constantia"/>
                <a:cs typeface="Constantia"/>
              </a:rPr>
              <a:t>can</a:t>
            </a:r>
            <a:r>
              <a:rPr sz="2600" spc="-35" dirty="0">
                <a:latin typeface="Constantia"/>
                <a:cs typeface="Constantia"/>
              </a:rPr>
              <a:t> </a:t>
            </a:r>
            <a:r>
              <a:rPr sz="2600" spc="-30" dirty="0">
                <a:latin typeface="Constantia"/>
                <a:cs typeface="Constantia"/>
              </a:rPr>
              <a:t>have</a:t>
            </a:r>
            <a:r>
              <a:rPr sz="2600" spc="-70" dirty="0">
                <a:latin typeface="Constantia"/>
                <a:cs typeface="Constantia"/>
              </a:rPr>
              <a:t> </a:t>
            </a:r>
            <a:r>
              <a:rPr sz="2600" spc="-10" dirty="0">
                <a:highlight>
                  <a:srgbClr val="FFFF00"/>
                </a:highlight>
                <a:latin typeface="Constantia"/>
                <a:cs typeface="Constantia"/>
              </a:rPr>
              <a:t>better</a:t>
            </a:r>
            <a:r>
              <a:rPr sz="2600" spc="-10" dirty="0">
                <a:latin typeface="Constantia"/>
                <a:cs typeface="Constantia"/>
              </a:rPr>
              <a:t> </a:t>
            </a:r>
            <a:r>
              <a:rPr sz="2600" spc="-635" dirty="0">
                <a:latin typeface="Constantia"/>
                <a:cs typeface="Constantia"/>
              </a:rPr>
              <a:t> </a:t>
            </a:r>
            <a:r>
              <a:rPr sz="2600" spc="-10" dirty="0">
                <a:latin typeface="Constantia"/>
                <a:cs typeface="Constantia"/>
              </a:rPr>
              <a:t>chances</a:t>
            </a:r>
            <a:r>
              <a:rPr sz="2600" spc="-90" dirty="0">
                <a:latin typeface="Constantia"/>
                <a:cs typeface="Constantia"/>
              </a:rPr>
              <a:t> </a:t>
            </a:r>
            <a:r>
              <a:rPr sz="2600" spc="-15" dirty="0">
                <a:latin typeface="Constantia"/>
                <a:cs typeface="Constantia"/>
              </a:rPr>
              <a:t>to</a:t>
            </a:r>
            <a:r>
              <a:rPr sz="2600" spc="-140" dirty="0">
                <a:latin typeface="Constantia"/>
                <a:cs typeface="Constantia"/>
              </a:rPr>
              <a:t> </a:t>
            </a:r>
            <a:r>
              <a:rPr sz="2600" spc="-5" dirty="0">
                <a:highlight>
                  <a:srgbClr val="FFFF00"/>
                </a:highlight>
                <a:latin typeface="Constantia"/>
                <a:cs typeface="Constantia"/>
              </a:rPr>
              <a:t>exploit</a:t>
            </a:r>
            <a:r>
              <a:rPr sz="2600" spc="-155" dirty="0">
                <a:latin typeface="Constantia"/>
                <a:cs typeface="Constantia"/>
              </a:rPr>
              <a:t> </a:t>
            </a:r>
            <a:r>
              <a:rPr sz="2600" spc="-5" dirty="0">
                <a:latin typeface="Constantia"/>
                <a:cs typeface="Constantia"/>
              </a:rPr>
              <a:t>expert</a:t>
            </a:r>
            <a:r>
              <a:rPr sz="2600" spc="-140" dirty="0">
                <a:latin typeface="Constantia"/>
                <a:cs typeface="Constantia"/>
              </a:rPr>
              <a:t> </a:t>
            </a:r>
            <a:r>
              <a:rPr sz="2600" spc="-5" dirty="0">
                <a:latin typeface="Constantia"/>
                <a:cs typeface="Constantia"/>
              </a:rPr>
              <a:t>opportunities.</a:t>
            </a:r>
            <a:endParaRPr sz="2600" dirty="0">
              <a:latin typeface="Constantia"/>
              <a:cs typeface="Constantia"/>
            </a:endParaRPr>
          </a:p>
          <a:p>
            <a:pPr marL="285115" indent="-273050">
              <a:spcBef>
                <a:spcPts val="625"/>
              </a:spcBef>
              <a:buClr>
                <a:srgbClr val="0AD0D9"/>
              </a:buClr>
              <a:buSzPct val="94230"/>
              <a:buFont typeface="Segoe UI Symbol"/>
              <a:buChar char="⚫"/>
              <a:tabLst>
                <a:tab pos="285750" algn="l"/>
              </a:tabLst>
            </a:pPr>
            <a:r>
              <a:rPr sz="2600" spc="-30" dirty="0">
                <a:latin typeface="Constantia"/>
                <a:cs typeface="Constantia"/>
              </a:rPr>
              <a:t>It</a:t>
            </a:r>
            <a:r>
              <a:rPr sz="2600" spc="-145" dirty="0">
                <a:latin typeface="Constantia"/>
                <a:cs typeface="Constantia"/>
              </a:rPr>
              <a:t> </a:t>
            </a:r>
            <a:r>
              <a:rPr sz="2600" spc="-10" dirty="0">
                <a:latin typeface="Constantia"/>
                <a:cs typeface="Constantia"/>
              </a:rPr>
              <a:t>would</a:t>
            </a:r>
            <a:r>
              <a:rPr sz="2600" spc="-90" dirty="0">
                <a:latin typeface="Constantia"/>
                <a:cs typeface="Constantia"/>
              </a:rPr>
              <a:t> </a:t>
            </a:r>
            <a:r>
              <a:rPr sz="2600" spc="-20" dirty="0">
                <a:latin typeface="Constantia"/>
                <a:cs typeface="Constantia"/>
              </a:rPr>
              <a:t>generate</a:t>
            </a:r>
            <a:r>
              <a:rPr sz="2600" spc="-55" dirty="0">
                <a:latin typeface="Constantia"/>
                <a:cs typeface="Constantia"/>
              </a:rPr>
              <a:t> </a:t>
            </a:r>
            <a:r>
              <a:rPr sz="2600" spc="-15" dirty="0">
                <a:highlight>
                  <a:srgbClr val="FFFF00"/>
                </a:highlight>
                <a:latin typeface="Constantia"/>
                <a:cs typeface="Constantia"/>
              </a:rPr>
              <a:t>more</a:t>
            </a:r>
            <a:r>
              <a:rPr sz="2600" spc="-130" dirty="0">
                <a:highlight>
                  <a:srgbClr val="FFFF00"/>
                </a:highlight>
                <a:latin typeface="Constantia"/>
                <a:cs typeface="Constantia"/>
              </a:rPr>
              <a:t> </a:t>
            </a:r>
            <a:r>
              <a:rPr sz="2600" spc="-5" dirty="0">
                <a:highlight>
                  <a:srgbClr val="FFFF00"/>
                </a:highlight>
                <a:latin typeface="Constantia"/>
                <a:cs typeface="Constantia"/>
              </a:rPr>
              <a:t>employment</a:t>
            </a:r>
            <a:r>
              <a:rPr sz="2600" spc="-150" dirty="0">
                <a:highlight>
                  <a:srgbClr val="FFFF00"/>
                </a:highlight>
                <a:latin typeface="Constantia"/>
                <a:cs typeface="Constantia"/>
              </a:rPr>
              <a:t> </a:t>
            </a:r>
            <a:r>
              <a:rPr sz="2600" spc="-25" dirty="0">
                <a:latin typeface="Constantia"/>
                <a:cs typeface="Constantia"/>
              </a:rPr>
              <a:t>opportunity.</a:t>
            </a:r>
            <a:endParaRPr sz="2600" dirty="0">
              <a:latin typeface="Constantia"/>
              <a:cs typeface="Constantia"/>
            </a:endParaRPr>
          </a:p>
          <a:p>
            <a:pPr marL="285115" marR="1337310" indent="-273050">
              <a:spcBef>
                <a:spcPts val="625"/>
              </a:spcBef>
              <a:buClr>
                <a:srgbClr val="0AD0D9"/>
              </a:buClr>
              <a:buSzPct val="94230"/>
              <a:buFont typeface="Segoe UI Symbol"/>
              <a:buChar char="⚫"/>
              <a:tabLst>
                <a:tab pos="285750" algn="l"/>
              </a:tabLst>
            </a:pPr>
            <a:r>
              <a:rPr sz="2600" spc="-15" dirty="0">
                <a:latin typeface="Constantia"/>
                <a:cs typeface="Constantia"/>
              </a:rPr>
              <a:t>Overall</a:t>
            </a:r>
            <a:r>
              <a:rPr sz="2600" spc="-70" dirty="0">
                <a:latin typeface="Constantia"/>
                <a:cs typeface="Constantia"/>
              </a:rPr>
              <a:t> </a:t>
            </a:r>
            <a:r>
              <a:rPr sz="2600" spc="-5" dirty="0">
                <a:latin typeface="Constantia"/>
                <a:cs typeface="Constantia"/>
              </a:rPr>
              <a:t>productivity</a:t>
            </a:r>
            <a:r>
              <a:rPr sz="2600" spc="-150" dirty="0">
                <a:latin typeface="Constantia"/>
                <a:cs typeface="Constantia"/>
              </a:rPr>
              <a:t> </a:t>
            </a:r>
            <a:r>
              <a:rPr sz="2600" spc="20" dirty="0">
                <a:highlight>
                  <a:srgbClr val="FFFF00"/>
                </a:highlight>
                <a:latin typeface="Constantia"/>
                <a:cs typeface="Constantia"/>
              </a:rPr>
              <a:t>reflects</a:t>
            </a:r>
            <a:r>
              <a:rPr sz="2600" spc="-100" dirty="0">
                <a:latin typeface="Constantia"/>
                <a:cs typeface="Constantia"/>
              </a:rPr>
              <a:t> </a:t>
            </a:r>
            <a:r>
              <a:rPr sz="2600" dirty="0">
                <a:latin typeface="Constantia"/>
                <a:cs typeface="Constantia"/>
              </a:rPr>
              <a:t>the</a:t>
            </a:r>
            <a:r>
              <a:rPr sz="2600" spc="-140" dirty="0">
                <a:latin typeface="Constantia"/>
                <a:cs typeface="Constantia"/>
              </a:rPr>
              <a:t> </a:t>
            </a:r>
            <a:r>
              <a:rPr sz="2600" spc="5" dirty="0">
                <a:highlight>
                  <a:srgbClr val="FFFF00"/>
                </a:highlight>
                <a:latin typeface="Constantia"/>
                <a:cs typeface="Constantia"/>
              </a:rPr>
              <a:t>efficiency</a:t>
            </a:r>
            <a:r>
              <a:rPr sz="2600" spc="-120" dirty="0">
                <a:latin typeface="Constantia"/>
                <a:cs typeface="Constantia"/>
              </a:rPr>
              <a:t> </a:t>
            </a:r>
            <a:r>
              <a:rPr sz="2600" dirty="0">
                <a:latin typeface="Constantia"/>
                <a:cs typeface="Constantia"/>
              </a:rPr>
              <a:t>of </a:t>
            </a:r>
            <a:r>
              <a:rPr sz="2600" spc="-635" dirty="0">
                <a:latin typeface="Constantia"/>
                <a:cs typeface="Constantia"/>
              </a:rPr>
              <a:t> </a:t>
            </a:r>
            <a:r>
              <a:rPr sz="2600" spc="-5" dirty="0">
                <a:latin typeface="Constantia"/>
                <a:cs typeface="Constantia"/>
              </a:rPr>
              <a:t>production</a:t>
            </a:r>
            <a:r>
              <a:rPr sz="2600" spc="-135" dirty="0">
                <a:latin typeface="Constantia"/>
                <a:cs typeface="Constantia"/>
              </a:rPr>
              <a:t> </a:t>
            </a:r>
            <a:r>
              <a:rPr sz="2600" spc="-5" dirty="0">
                <a:latin typeface="Constantia"/>
                <a:cs typeface="Constantia"/>
              </a:rPr>
              <a:t>system.</a:t>
            </a:r>
            <a:endParaRPr sz="2600" dirty="0">
              <a:latin typeface="Constantia"/>
              <a:cs typeface="Constantia"/>
            </a:endParaRPr>
          </a:p>
        </p:txBody>
      </p:sp>
      <p:sp>
        <p:nvSpPr>
          <p:cNvPr id="4" name="Footer Placeholder 3">
            <a:extLst>
              <a:ext uri="{FF2B5EF4-FFF2-40B4-BE49-F238E27FC236}">
                <a16:creationId xmlns:a16="http://schemas.microsoft.com/office/drawing/2014/main" id="{94E0845F-9267-3D33-E4CD-EBE0A197945D}"/>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88D6B0-9172-76F1-F7C4-011D05787FC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FBB8B53-2A3A-4E93-C655-DBC100F559DF}"/>
              </a:ext>
            </a:extLst>
          </p:cNvPr>
          <p:cNvPicPr>
            <a:picLocks noChangeAspect="1"/>
          </p:cNvPicPr>
          <p:nvPr/>
        </p:nvPicPr>
        <p:blipFill>
          <a:blip r:embed="rId2"/>
          <a:stretch>
            <a:fillRect/>
          </a:stretch>
        </p:blipFill>
        <p:spPr>
          <a:xfrm>
            <a:off x="0" y="609139"/>
            <a:ext cx="12192000" cy="5639721"/>
          </a:xfrm>
          <a:prstGeom prst="rect">
            <a:avLst/>
          </a:prstGeom>
        </p:spPr>
      </p:pic>
      <p:sp>
        <p:nvSpPr>
          <p:cNvPr id="2" name="Footer Placeholder 1">
            <a:extLst>
              <a:ext uri="{FF2B5EF4-FFF2-40B4-BE49-F238E27FC236}">
                <a16:creationId xmlns:a16="http://schemas.microsoft.com/office/drawing/2014/main" id="{3B79A902-1592-038C-2511-F3DF77068A6B}"/>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099962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5D86B6-4D6B-F9F0-782C-99F1B35C3701}"/>
              </a:ext>
            </a:extLst>
          </p:cNvPr>
          <p:cNvPicPr>
            <a:picLocks noChangeAspect="1"/>
          </p:cNvPicPr>
          <p:nvPr/>
        </p:nvPicPr>
        <p:blipFill>
          <a:blip r:embed="rId2"/>
          <a:stretch>
            <a:fillRect/>
          </a:stretch>
        </p:blipFill>
        <p:spPr>
          <a:xfrm>
            <a:off x="0" y="200010"/>
            <a:ext cx="12192000" cy="6457980"/>
          </a:xfrm>
          <a:prstGeom prst="rect">
            <a:avLst/>
          </a:prstGeom>
        </p:spPr>
      </p:pic>
      <p:sp>
        <p:nvSpPr>
          <p:cNvPr id="2" name="Footer Placeholder 1">
            <a:extLst>
              <a:ext uri="{FF2B5EF4-FFF2-40B4-BE49-F238E27FC236}">
                <a16:creationId xmlns:a16="http://schemas.microsoft.com/office/drawing/2014/main" id="{02584DD9-2A63-22DC-0099-CB834428E03C}"/>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99925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62003E-24CB-FAF9-6BBB-D0E78F25650A}"/>
              </a:ext>
            </a:extLst>
          </p:cNvPr>
          <p:cNvPicPr>
            <a:picLocks noChangeAspect="1"/>
          </p:cNvPicPr>
          <p:nvPr/>
        </p:nvPicPr>
        <p:blipFill>
          <a:blip r:embed="rId2"/>
          <a:stretch>
            <a:fillRect/>
          </a:stretch>
        </p:blipFill>
        <p:spPr>
          <a:xfrm>
            <a:off x="0" y="277017"/>
            <a:ext cx="12192000" cy="6303966"/>
          </a:xfrm>
          <a:prstGeom prst="rect">
            <a:avLst/>
          </a:prstGeom>
        </p:spPr>
      </p:pic>
      <p:sp>
        <p:nvSpPr>
          <p:cNvPr id="2" name="Footer Placeholder 1">
            <a:extLst>
              <a:ext uri="{FF2B5EF4-FFF2-40B4-BE49-F238E27FC236}">
                <a16:creationId xmlns:a16="http://schemas.microsoft.com/office/drawing/2014/main" id="{7C707E1A-0CA4-91AF-9591-291CF89A4CB7}"/>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948691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B9DB5C-739D-5451-1EC3-BA9A7D489E88}"/>
              </a:ext>
            </a:extLst>
          </p:cNvPr>
          <p:cNvPicPr>
            <a:picLocks noChangeAspect="1"/>
          </p:cNvPicPr>
          <p:nvPr/>
        </p:nvPicPr>
        <p:blipFill>
          <a:blip r:embed="rId2"/>
          <a:stretch>
            <a:fillRect/>
          </a:stretch>
        </p:blipFill>
        <p:spPr>
          <a:xfrm>
            <a:off x="0" y="27346"/>
            <a:ext cx="12192000" cy="6803307"/>
          </a:xfrm>
          <a:prstGeom prst="rect">
            <a:avLst/>
          </a:prstGeom>
        </p:spPr>
      </p:pic>
      <p:sp>
        <p:nvSpPr>
          <p:cNvPr id="2" name="Footer Placeholder 1">
            <a:extLst>
              <a:ext uri="{FF2B5EF4-FFF2-40B4-BE49-F238E27FC236}">
                <a16:creationId xmlns:a16="http://schemas.microsoft.com/office/drawing/2014/main" id="{7D69AA17-8205-FA07-F434-CFD60EF53648}"/>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032055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D7FB9-7BF8-91B6-405D-69A2AED1BEC5}"/>
              </a:ext>
            </a:extLst>
          </p:cNvPr>
          <p:cNvPicPr>
            <a:picLocks noChangeAspect="1"/>
          </p:cNvPicPr>
          <p:nvPr/>
        </p:nvPicPr>
        <p:blipFill>
          <a:blip r:embed="rId2"/>
          <a:stretch>
            <a:fillRect/>
          </a:stretch>
        </p:blipFill>
        <p:spPr>
          <a:xfrm>
            <a:off x="0" y="352484"/>
            <a:ext cx="12192000" cy="6153031"/>
          </a:xfrm>
          <a:prstGeom prst="rect">
            <a:avLst/>
          </a:prstGeom>
        </p:spPr>
      </p:pic>
      <p:sp>
        <p:nvSpPr>
          <p:cNvPr id="2" name="Footer Placeholder 1">
            <a:extLst>
              <a:ext uri="{FF2B5EF4-FFF2-40B4-BE49-F238E27FC236}">
                <a16:creationId xmlns:a16="http://schemas.microsoft.com/office/drawing/2014/main" id="{9AEE6D41-1731-51F1-9DC4-6B335E2B2B5D}"/>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713351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B6EDE0-3786-13B0-9425-DE50901ACC1F}"/>
              </a:ext>
            </a:extLst>
          </p:cNvPr>
          <p:cNvPicPr>
            <a:picLocks noChangeAspect="1"/>
          </p:cNvPicPr>
          <p:nvPr/>
        </p:nvPicPr>
        <p:blipFill>
          <a:blip r:embed="rId2"/>
          <a:stretch>
            <a:fillRect/>
          </a:stretch>
        </p:blipFill>
        <p:spPr>
          <a:xfrm>
            <a:off x="0" y="438627"/>
            <a:ext cx="12192000" cy="5980746"/>
          </a:xfrm>
          <a:prstGeom prst="rect">
            <a:avLst/>
          </a:prstGeom>
        </p:spPr>
      </p:pic>
      <p:sp>
        <p:nvSpPr>
          <p:cNvPr id="2" name="Footer Placeholder 1">
            <a:extLst>
              <a:ext uri="{FF2B5EF4-FFF2-40B4-BE49-F238E27FC236}">
                <a16:creationId xmlns:a16="http://schemas.microsoft.com/office/drawing/2014/main" id="{5980BF11-B92E-694A-E02D-162D7B43ECB9}"/>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929687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DCCC7-3A32-F891-62AA-09BF393043FB}"/>
              </a:ext>
            </a:extLst>
          </p:cNvPr>
          <p:cNvPicPr>
            <a:picLocks noChangeAspect="1"/>
          </p:cNvPicPr>
          <p:nvPr/>
        </p:nvPicPr>
        <p:blipFill>
          <a:blip r:embed="rId2"/>
          <a:stretch>
            <a:fillRect/>
          </a:stretch>
        </p:blipFill>
        <p:spPr>
          <a:xfrm>
            <a:off x="0" y="102995"/>
            <a:ext cx="12192000" cy="6652009"/>
          </a:xfrm>
          <a:prstGeom prst="rect">
            <a:avLst/>
          </a:prstGeom>
        </p:spPr>
      </p:pic>
      <p:sp>
        <p:nvSpPr>
          <p:cNvPr id="2" name="Footer Placeholder 1">
            <a:extLst>
              <a:ext uri="{FF2B5EF4-FFF2-40B4-BE49-F238E27FC236}">
                <a16:creationId xmlns:a16="http://schemas.microsoft.com/office/drawing/2014/main" id="{AED0BC48-2FD6-3D1E-232B-37C7C732952F}"/>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213148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FBD87A-3915-BCB3-3FBE-06649B4322AD}"/>
              </a:ext>
            </a:extLst>
          </p:cNvPr>
          <p:cNvPicPr>
            <a:picLocks noChangeAspect="1"/>
          </p:cNvPicPr>
          <p:nvPr/>
        </p:nvPicPr>
        <p:blipFill>
          <a:blip r:embed="rId2"/>
          <a:stretch>
            <a:fillRect/>
          </a:stretch>
        </p:blipFill>
        <p:spPr>
          <a:xfrm>
            <a:off x="0" y="262738"/>
            <a:ext cx="12192000" cy="6332524"/>
          </a:xfrm>
          <a:prstGeom prst="rect">
            <a:avLst/>
          </a:prstGeom>
        </p:spPr>
      </p:pic>
      <p:sp>
        <p:nvSpPr>
          <p:cNvPr id="2" name="Footer Placeholder 1">
            <a:extLst>
              <a:ext uri="{FF2B5EF4-FFF2-40B4-BE49-F238E27FC236}">
                <a16:creationId xmlns:a16="http://schemas.microsoft.com/office/drawing/2014/main" id="{1F10613C-BC37-C414-6468-6EBE4EDF98B1}"/>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467293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45" y="500851"/>
            <a:ext cx="10837719" cy="690574"/>
          </a:xfrm>
          <a:prstGeom prst="rect">
            <a:avLst/>
          </a:prstGeom>
        </p:spPr>
        <p:txBody>
          <a:bodyPr vert="horz" wrap="square" lIns="0" tIns="13335" rIns="0" bIns="0" rtlCol="0" anchor="ctr">
            <a:spAutoFit/>
          </a:bodyPr>
          <a:lstStyle/>
          <a:p>
            <a:pPr marL="12700" marR="5080">
              <a:spcBef>
                <a:spcPts val="105"/>
              </a:spcBef>
            </a:pPr>
            <a:r>
              <a:rPr b="1" dirty="0">
                <a:latin typeface="Times New Roman"/>
                <a:cs typeface="Times New Roman"/>
              </a:rPr>
              <a:t>Characteristics</a:t>
            </a:r>
            <a:r>
              <a:rPr b="1" spc="-35" dirty="0">
                <a:latin typeface="Times New Roman"/>
                <a:cs typeface="Times New Roman"/>
              </a:rPr>
              <a:t> </a:t>
            </a:r>
            <a:r>
              <a:rPr b="1" dirty="0">
                <a:latin typeface="Times New Roman"/>
                <a:cs typeface="Times New Roman"/>
              </a:rPr>
              <a:t>of</a:t>
            </a:r>
            <a:r>
              <a:rPr b="1" spc="-20" dirty="0">
                <a:latin typeface="Times New Roman"/>
                <a:cs typeface="Times New Roman"/>
              </a:rPr>
              <a:t> </a:t>
            </a:r>
            <a:r>
              <a:rPr b="1" spc="-10" dirty="0">
                <a:latin typeface="Times New Roman"/>
                <a:cs typeface="Times New Roman"/>
              </a:rPr>
              <a:t>production </a:t>
            </a:r>
            <a:r>
              <a:rPr b="1" spc="-1235" dirty="0">
                <a:latin typeface="Times New Roman"/>
                <a:cs typeface="Times New Roman"/>
              </a:rPr>
              <a:t> </a:t>
            </a:r>
            <a:r>
              <a:rPr b="1" dirty="0">
                <a:latin typeface="Times New Roman"/>
                <a:cs typeface="Times New Roman"/>
              </a:rPr>
              <a:t>system</a:t>
            </a:r>
          </a:p>
        </p:txBody>
      </p:sp>
      <p:sp>
        <p:nvSpPr>
          <p:cNvPr id="3" name="object 3"/>
          <p:cNvSpPr txBox="1"/>
          <p:nvPr/>
        </p:nvSpPr>
        <p:spPr>
          <a:xfrm>
            <a:off x="852055" y="1548245"/>
            <a:ext cx="10739004" cy="4412105"/>
          </a:xfrm>
          <a:prstGeom prst="rect">
            <a:avLst/>
          </a:prstGeom>
        </p:spPr>
        <p:txBody>
          <a:bodyPr vert="horz" wrap="square" lIns="0" tIns="13335" rIns="0" bIns="0" rtlCol="0">
            <a:spAutoFit/>
          </a:bodyPr>
          <a:lstStyle/>
          <a:p>
            <a:pPr marL="285115" marR="5080" indent="-273050">
              <a:spcBef>
                <a:spcPts val="105"/>
              </a:spcBef>
              <a:buClr>
                <a:srgbClr val="0AD0D9"/>
              </a:buClr>
              <a:buSzPct val="94230"/>
              <a:buFont typeface="Segoe UI Symbol"/>
              <a:buChar char="⚫"/>
              <a:tabLst>
                <a:tab pos="285750" algn="l"/>
              </a:tabLst>
            </a:pPr>
            <a:r>
              <a:rPr sz="2600" spc="-5" dirty="0">
                <a:latin typeface="Constantia"/>
                <a:cs typeface="Constantia"/>
              </a:rPr>
              <a:t>Production</a:t>
            </a:r>
            <a:r>
              <a:rPr sz="2600" spc="-70" dirty="0">
                <a:latin typeface="Constantia"/>
                <a:cs typeface="Constantia"/>
              </a:rPr>
              <a:t> </a:t>
            </a:r>
            <a:r>
              <a:rPr sz="2600" spc="-5" dirty="0">
                <a:latin typeface="Constantia"/>
                <a:cs typeface="Constantia"/>
              </a:rPr>
              <a:t>is</a:t>
            </a:r>
            <a:r>
              <a:rPr sz="2600" spc="-110" dirty="0">
                <a:latin typeface="Constantia"/>
                <a:cs typeface="Constantia"/>
              </a:rPr>
              <a:t> </a:t>
            </a:r>
            <a:r>
              <a:rPr sz="2600" dirty="0">
                <a:latin typeface="Constantia"/>
                <a:cs typeface="Constantia"/>
              </a:rPr>
              <a:t>an</a:t>
            </a:r>
            <a:r>
              <a:rPr sz="2600" spc="-110" dirty="0">
                <a:latin typeface="Constantia"/>
                <a:cs typeface="Constantia"/>
              </a:rPr>
              <a:t> </a:t>
            </a:r>
            <a:r>
              <a:rPr sz="2600" spc="-10" dirty="0">
                <a:latin typeface="Constantia"/>
                <a:cs typeface="Constantia"/>
              </a:rPr>
              <a:t>organized</a:t>
            </a:r>
            <a:r>
              <a:rPr sz="2600" spc="-30" dirty="0">
                <a:latin typeface="Constantia"/>
                <a:cs typeface="Constantia"/>
              </a:rPr>
              <a:t> activity,</a:t>
            </a:r>
            <a:r>
              <a:rPr sz="2600" spc="-80" dirty="0">
                <a:latin typeface="Constantia"/>
                <a:cs typeface="Constantia"/>
              </a:rPr>
              <a:t> </a:t>
            </a:r>
            <a:r>
              <a:rPr sz="2600" dirty="0">
                <a:latin typeface="Constantia"/>
                <a:cs typeface="Constantia"/>
              </a:rPr>
              <a:t>so</a:t>
            </a:r>
            <a:r>
              <a:rPr sz="2600" spc="-130" dirty="0">
                <a:latin typeface="Constantia"/>
                <a:cs typeface="Constantia"/>
              </a:rPr>
              <a:t> </a:t>
            </a:r>
            <a:r>
              <a:rPr sz="2600" spc="-5" dirty="0">
                <a:latin typeface="Constantia"/>
                <a:cs typeface="Constantia"/>
              </a:rPr>
              <a:t>every</a:t>
            </a:r>
            <a:r>
              <a:rPr sz="2600" spc="-100" dirty="0">
                <a:latin typeface="Constantia"/>
                <a:cs typeface="Constantia"/>
              </a:rPr>
              <a:t> </a:t>
            </a:r>
            <a:r>
              <a:rPr sz="2600" spc="-5" dirty="0">
                <a:latin typeface="Constantia"/>
                <a:cs typeface="Constantia"/>
              </a:rPr>
              <a:t>production </a:t>
            </a:r>
            <a:r>
              <a:rPr sz="2600" spc="-635" dirty="0">
                <a:latin typeface="Constantia"/>
                <a:cs typeface="Constantia"/>
              </a:rPr>
              <a:t> </a:t>
            </a:r>
            <a:r>
              <a:rPr sz="2600" spc="-10" dirty="0">
                <a:latin typeface="Constantia"/>
                <a:cs typeface="Constantia"/>
              </a:rPr>
              <a:t>system</a:t>
            </a:r>
            <a:r>
              <a:rPr sz="2600" spc="-65" dirty="0">
                <a:latin typeface="Constantia"/>
                <a:cs typeface="Constantia"/>
              </a:rPr>
              <a:t> </a:t>
            </a:r>
            <a:r>
              <a:rPr sz="2600" dirty="0">
                <a:latin typeface="Constantia"/>
                <a:cs typeface="Constantia"/>
              </a:rPr>
              <a:t>has</a:t>
            </a:r>
            <a:r>
              <a:rPr sz="2600" spc="-114" dirty="0">
                <a:latin typeface="Constantia"/>
                <a:cs typeface="Constantia"/>
              </a:rPr>
              <a:t> </a:t>
            </a:r>
            <a:r>
              <a:rPr sz="2600" dirty="0">
                <a:latin typeface="Constantia"/>
                <a:cs typeface="Constantia"/>
              </a:rPr>
              <a:t>an</a:t>
            </a:r>
            <a:r>
              <a:rPr sz="2600" spc="-105" dirty="0">
                <a:latin typeface="Constantia"/>
                <a:cs typeface="Constantia"/>
              </a:rPr>
              <a:t> </a:t>
            </a:r>
            <a:r>
              <a:rPr sz="2600" spc="-10" dirty="0">
                <a:latin typeface="Constantia"/>
                <a:cs typeface="Constantia"/>
              </a:rPr>
              <a:t>objective.</a:t>
            </a:r>
            <a:endParaRPr lang="en-IN" sz="2600" spc="-10" dirty="0">
              <a:latin typeface="Constantia"/>
              <a:cs typeface="Constantia"/>
            </a:endParaRPr>
          </a:p>
          <a:p>
            <a:pPr marL="12065" marR="5080">
              <a:spcBef>
                <a:spcPts val="105"/>
              </a:spcBef>
              <a:buClr>
                <a:srgbClr val="0AD0D9"/>
              </a:buClr>
              <a:buSzPct val="94230"/>
              <a:tabLst>
                <a:tab pos="285750" algn="l"/>
              </a:tabLst>
            </a:pPr>
            <a:endParaRPr sz="2600" dirty="0">
              <a:latin typeface="Constantia"/>
              <a:cs typeface="Constantia"/>
            </a:endParaRPr>
          </a:p>
          <a:p>
            <a:pPr marL="285115" marR="730250" indent="-273050">
              <a:spcBef>
                <a:spcPts val="620"/>
              </a:spcBef>
              <a:buClr>
                <a:srgbClr val="0AD0D9"/>
              </a:buClr>
              <a:buSzPct val="94230"/>
              <a:buFont typeface="Segoe UI Symbol"/>
              <a:buChar char="⚫"/>
              <a:tabLst>
                <a:tab pos="285750" algn="l"/>
              </a:tabLst>
            </a:pPr>
            <a:r>
              <a:rPr sz="2600" spc="-5" dirty="0">
                <a:latin typeface="Constantia"/>
                <a:cs typeface="Constantia"/>
              </a:rPr>
              <a:t>The</a:t>
            </a:r>
            <a:r>
              <a:rPr sz="2600" spc="-100" dirty="0">
                <a:latin typeface="Constantia"/>
                <a:cs typeface="Constantia"/>
              </a:rPr>
              <a:t> </a:t>
            </a:r>
            <a:r>
              <a:rPr sz="2600" spc="-10" dirty="0">
                <a:latin typeface="Constantia"/>
                <a:cs typeface="Constantia"/>
              </a:rPr>
              <a:t>system</a:t>
            </a:r>
            <a:r>
              <a:rPr sz="2600" spc="-80" dirty="0">
                <a:latin typeface="Constantia"/>
                <a:cs typeface="Constantia"/>
              </a:rPr>
              <a:t> </a:t>
            </a:r>
            <a:r>
              <a:rPr sz="2600" spc="-10" dirty="0">
                <a:latin typeface="Constantia"/>
                <a:cs typeface="Constantia"/>
              </a:rPr>
              <a:t>transforms</a:t>
            </a:r>
            <a:r>
              <a:rPr sz="2600" spc="-85" dirty="0">
                <a:latin typeface="Constantia"/>
                <a:cs typeface="Constantia"/>
              </a:rPr>
              <a:t> </a:t>
            </a:r>
            <a:r>
              <a:rPr sz="2600" dirty="0">
                <a:latin typeface="Constantia"/>
                <a:cs typeface="Constantia"/>
              </a:rPr>
              <a:t>the</a:t>
            </a:r>
            <a:r>
              <a:rPr sz="2600" spc="-140" dirty="0">
                <a:latin typeface="Constantia"/>
                <a:cs typeface="Constantia"/>
              </a:rPr>
              <a:t> </a:t>
            </a:r>
            <a:r>
              <a:rPr sz="2600" spc="-5" dirty="0">
                <a:latin typeface="Constantia"/>
                <a:cs typeface="Constantia"/>
              </a:rPr>
              <a:t>various</a:t>
            </a:r>
            <a:r>
              <a:rPr sz="2600" spc="-60" dirty="0">
                <a:latin typeface="Constantia"/>
                <a:cs typeface="Constantia"/>
              </a:rPr>
              <a:t> </a:t>
            </a:r>
            <a:r>
              <a:rPr sz="2600" spc="-5" dirty="0">
                <a:latin typeface="Constantia"/>
                <a:cs typeface="Constantia"/>
              </a:rPr>
              <a:t>inputs</a:t>
            </a:r>
            <a:r>
              <a:rPr sz="2600" spc="-100" dirty="0">
                <a:latin typeface="Constantia"/>
                <a:cs typeface="Constantia"/>
              </a:rPr>
              <a:t> </a:t>
            </a:r>
            <a:r>
              <a:rPr sz="2600" spc="-20" dirty="0">
                <a:latin typeface="Constantia"/>
                <a:cs typeface="Constantia"/>
              </a:rPr>
              <a:t>to</a:t>
            </a:r>
            <a:r>
              <a:rPr sz="2600" spc="-110" dirty="0">
                <a:latin typeface="Constantia"/>
                <a:cs typeface="Constantia"/>
              </a:rPr>
              <a:t> </a:t>
            </a:r>
            <a:r>
              <a:rPr sz="2600" dirty="0">
                <a:latin typeface="Constantia"/>
                <a:cs typeface="Constantia"/>
              </a:rPr>
              <a:t>useful </a:t>
            </a:r>
            <a:r>
              <a:rPr sz="2600" spc="-635" dirty="0">
                <a:latin typeface="Constantia"/>
                <a:cs typeface="Constantia"/>
              </a:rPr>
              <a:t> </a:t>
            </a:r>
            <a:r>
              <a:rPr sz="2600" spc="-5" dirty="0">
                <a:latin typeface="Constantia"/>
                <a:cs typeface="Constantia"/>
              </a:rPr>
              <a:t>outputs.</a:t>
            </a:r>
            <a:endParaRPr lang="en-IN" sz="2600" spc="-5" dirty="0">
              <a:latin typeface="Constantia"/>
              <a:cs typeface="Constantia"/>
            </a:endParaRPr>
          </a:p>
          <a:p>
            <a:pPr marL="12065" marR="730250">
              <a:spcBef>
                <a:spcPts val="620"/>
              </a:spcBef>
              <a:buClr>
                <a:srgbClr val="0AD0D9"/>
              </a:buClr>
              <a:buSzPct val="94230"/>
              <a:tabLst>
                <a:tab pos="285750" algn="l"/>
              </a:tabLst>
            </a:pPr>
            <a:endParaRPr sz="2600" dirty="0">
              <a:latin typeface="Constantia"/>
              <a:cs typeface="Constantia"/>
            </a:endParaRPr>
          </a:p>
          <a:p>
            <a:pPr marL="285115" marR="1410335" indent="-273050">
              <a:spcBef>
                <a:spcPts val="630"/>
              </a:spcBef>
              <a:buClr>
                <a:srgbClr val="0AD0D9"/>
              </a:buClr>
              <a:buSzPct val="94230"/>
              <a:buFont typeface="Segoe UI Symbol"/>
              <a:buChar char="⚫"/>
              <a:tabLst>
                <a:tab pos="285750" algn="l"/>
              </a:tabLst>
            </a:pPr>
            <a:r>
              <a:rPr sz="2600" spc="-30" dirty="0">
                <a:latin typeface="Constantia"/>
                <a:cs typeface="Constantia"/>
              </a:rPr>
              <a:t>It</a:t>
            </a:r>
            <a:r>
              <a:rPr sz="2600" spc="-145" dirty="0">
                <a:latin typeface="Constantia"/>
                <a:cs typeface="Constantia"/>
              </a:rPr>
              <a:t> </a:t>
            </a:r>
            <a:r>
              <a:rPr sz="2600" spc="-5" dirty="0">
                <a:latin typeface="Constantia"/>
                <a:cs typeface="Constantia"/>
              </a:rPr>
              <a:t>does</a:t>
            </a:r>
            <a:r>
              <a:rPr sz="2600" spc="-55" dirty="0">
                <a:latin typeface="Constantia"/>
                <a:cs typeface="Constantia"/>
              </a:rPr>
              <a:t> </a:t>
            </a:r>
            <a:r>
              <a:rPr sz="2600" spc="-5" dirty="0">
                <a:latin typeface="Constantia"/>
                <a:cs typeface="Constantia"/>
              </a:rPr>
              <a:t>not</a:t>
            </a:r>
            <a:r>
              <a:rPr sz="2600" spc="-140" dirty="0">
                <a:latin typeface="Constantia"/>
                <a:cs typeface="Constantia"/>
              </a:rPr>
              <a:t> </a:t>
            </a:r>
            <a:r>
              <a:rPr sz="2600" spc="-15" dirty="0">
                <a:latin typeface="Constantia"/>
                <a:cs typeface="Constantia"/>
              </a:rPr>
              <a:t>operate</a:t>
            </a:r>
            <a:r>
              <a:rPr sz="2600" spc="-70" dirty="0">
                <a:latin typeface="Constantia"/>
                <a:cs typeface="Constantia"/>
              </a:rPr>
              <a:t> </a:t>
            </a:r>
            <a:r>
              <a:rPr sz="2600" spc="-5" dirty="0">
                <a:latin typeface="Constantia"/>
                <a:cs typeface="Constantia"/>
              </a:rPr>
              <a:t>in</a:t>
            </a:r>
            <a:r>
              <a:rPr sz="2600" spc="-40" dirty="0">
                <a:latin typeface="Constantia"/>
                <a:cs typeface="Constantia"/>
              </a:rPr>
              <a:t> </a:t>
            </a:r>
            <a:r>
              <a:rPr sz="2600" spc="-5" dirty="0">
                <a:latin typeface="Constantia"/>
                <a:cs typeface="Constantia"/>
              </a:rPr>
              <a:t>isolation</a:t>
            </a:r>
            <a:r>
              <a:rPr sz="2600" spc="-90" dirty="0">
                <a:latin typeface="Constantia"/>
                <a:cs typeface="Constantia"/>
              </a:rPr>
              <a:t> </a:t>
            </a:r>
            <a:r>
              <a:rPr sz="2600" spc="-10" dirty="0">
                <a:latin typeface="Constantia"/>
                <a:cs typeface="Constantia"/>
              </a:rPr>
              <a:t>from</a:t>
            </a:r>
            <a:r>
              <a:rPr sz="2600" spc="-70" dirty="0">
                <a:latin typeface="Constantia"/>
                <a:cs typeface="Constantia"/>
              </a:rPr>
              <a:t> </a:t>
            </a:r>
            <a:r>
              <a:rPr sz="2600" dirty="0">
                <a:latin typeface="Constantia"/>
                <a:cs typeface="Constantia"/>
              </a:rPr>
              <a:t>the</a:t>
            </a:r>
            <a:r>
              <a:rPr sz="2600" spc="-130" dirty="0">
                <a:latin typeface="Constantia"/>
                <a:cs typeface="Constantia"/>
              </a:rPr>
              <a:t> </a:t>
            </a:r>
            <a:r>
              <a:rPr sz="2600" dirty="0">
                <a:latin typeface="Constantia"/>
                <a:cs typeface="Constantia"/>
              </a:rPr>
              <a:t>other </a:t>
            </a:r>
            <a:r>
              <a:rPr sz="2600" spc="-640" dirty="0">
                <a:latin typeface="Constantia"/>
                <a:cs typeface="Constantia"/>
              </a:rPr>
              <a:t> </a:t>
            </a:r>
            <a:r>
              <a:rPr sz="2600" spc="-5" dirty="0">
                <a:latin typeface="Constantia"/>
                <a:cs typeface="Constantia"/>
              </a:rPr>
              <a:t>organization</a:t>
            </a:r>
            <a:r>
              <a:rPr sz="2600" spc="-100" dirty="0">
                <a:latin typeface="Constantia"/>
                <a:cs typeface="Constantia"/>
              </a:rPr>
              <a:t> </a:t>
            </a:r>
            <a:r>
              <a:rPr sz="2600" spc="-10" dirty="0">
                <a:latin typeface="Constantia"/>
                <a:cs typeface="Constantia"/>
              </a:rPr>
              <a:t>system</a:t>
            </a:r>
            <a:r>
              <a:rPr lang="en-IN" sz="2600" spc="-10" dirty="0">
                <a:latin typeface="Constantia"/>
                <a:cs typeface="Constantia"/>
              </a:rPr>
              <a:t>.</a:t>
            </a:r>
          </a:p>
          <a:p>
            <a:pPr marL="12065" marR="1410335">
              <a:spcBef>
                <a:spcPts val="630"/>
              </a:spcBef>
              <a:buClr>
                <a:srgbClr val="0AD0D9"/>
              </a:buClr>
              <a:buSzPct val="94230"/>
              <a:tabLst>
                <a:tab pos="285750" algn="l"/>
              </a:tabLst>
            </a:pPr>
            <a:endParaRPr sz="2600" dirty="0">
              <a:latin typeface="Constantia"/>
              <a:cs typeface="Constantia"/>
            </a:endParaRPr>
          </a:p>
          <a:p>
            <a:pPr marL="285115" marR="287655" indent="-273050">
              <a:spcBef>
                <a:spcPts val="625"/>
              </a:spcBef>
              <a:buClr>
                <a:srgbClr val="0AD0D9"/>
              </a:buClr>
              <a:buSzPct val="94230"/>
              <a:buFont typeface="Segoe UI Symbol"/>
              <a:buChar char="⚫"/>
              <a:tabLst>
                <a:tab pos="285750" algn="l"/>
              </a:tabLst>
            </a:pPr>
            <a:r>
              <a:rPr sz="2600" spc="-10" dirty="0">
                <a:latin typeface="Constantia"/>
                <a:cs typeface="Constantia"/>
              </a:rPr>
              <a:t>There </a:t>
            </a:r>
            <a:r>
              <a:rPr sz="2600" dirty="0">
                <a:latin typeface="Constantia"/>
                <a:cs typeface="Constantia"/>
              </a:rPr>
              <a:t>exists a </a:t>
            </a:r>
            <a:r>
              <a:rPr sz="2600" spc="-5" dirty="0">
                <a:latin typeface="Constantia"/>
                <a:cs typeface="Constantia"/>
              </a:rPr>
              <a:t>feedback </a:t>
            </a:r>
            <a:r>
              <a:rPr sz="2600" dirty="0">
                <a:latin typeface="Constantia"/>
                <a:cs typeface="Constantia"/>
              </a:rPr>
              <a:t>about the </a:t>
            </a:r>
            <a:r>
              <a:rPr sz="2600" spc="-5" dirty="0">
                <a:latin typeface="Constantia"/>
                <a:cs typeface="Constantia"/>
              </a:rPr>
              <a:t>activities, which </a:t>
            </a:r>
            <a:r>
              <a:rPr sz="2600" spc="-10" dirty="0">
                <a:latin typeface="Constantia"/>
                <a:cs typeface="Constantia"/>
              </a:rPr>
              <a:t>is </a:t>
            </a:r>
            <a:r>
              <a:rPr sz="2600" spc="-5" dirty="0">
                <a:latin typeface="Constantia"/>
                <a:cs typeface="Constantia"/>
              </a:rPr>
              <a:t> </a:t>
            </a:r>
            <a:r>
              <a:rPr sz="2600" dirty="0">
                <a:latin typeface="Constantia"/>
                <a:cs typeface="Constantia"/>
              </a:rPr>
              <a:t>es</a:t>
            </a:r>
            <a:r>
              <a:rPr sz="2600" spc="5" dirty="0">
                <a:latin typeface="Constantia"/>
                <a:cs typeface="Constantia"/>
              </a:rPr>
              <a:t>s</a:t>
            </a:r>
            <a:r>
              <a:rPr sz="2600" dirty="0">
                <a:latin typeface="Constantia"/>
                <a:cs typeface="Constantia"/>
              </a:rPr>
              <a:t>en</a:t>
            </a:r>
            <a:r>
              <a:rPr sz="2600" spc="5" dirty="0">
                <a:latin typeface="Constantia"/>
                <a:cs typeface="Constantia"/>
              </a:rPr>
              <a:t>t</a:t>
            </a:r>
            <a:r>
              <a:rPr sz="2600" spc="-5" dirty="0">
                <a:latin typeface="Constantia"/>
                <a:cs typeface="Constantia"/>
              </a:rPr>
              <a:t>ia</a:t>
            </a:r>
            <a:r>
              <a:rPr sz="2600" dirty="0">
                <a:latin typeface="Constantia"/>
                <a:cs typeface="Constantia"/>
              </a:rPr>
              <a:t>l</a:t>
            </a:r>
            <a:r>
              <a:rPr sz="2600" spc="-60" dirty="0">
                <a:latin typeface="Constantia"/>
                <a:cs typeface="Constantia"/>
              </a:rPr>
              <a:t> </a:t>
            </a:r>
            <a:r>
              <a:rPr sz="2600" spc="-35" dirty="0">
                <a:latin typeface="Constantia"/>
                <a:cs typeface="Constantia"/>
              </a:rPr>
              <a:t>t</a:t>
            </a:r>
            <a:r>
              <a:rPr sz="2600" dirty="0">
                <a:latin typeface="Constantia"/>
                <a:cs typeface="Constantia"/>
              </a:rPr>
              <a:t>o</a:t>
            </a:r>
            <a:r>
              <a:rPr sz="2600" spc="-140" dirty="0">
                <a:latin typeface="Constantia"/>
                <a:cs typeface="Constantia"/>
              </a:rPr>
              <a:t> </a:t>
            </a:r>
            <a:r>
              <a:rPr sz="2600" spc="-50" dirty="0">
                <a:latin typeface="Constantia"/>
                <a:cs typeface="Constantia"/>
              </a:rPr>
              <a:t>c</a:t>
            </a:r>
            <a:r>
              <a:rPr sz="2600" dirty="0">
                <a:latin typeface="Constantia"/>
                <a:cs typeface="Constantia"/>
              </a:rPr>
              <a:t>ont</a:t>
            </a:r>
            <a:r>
              <a:rPr sz="2600" spc="-30" dirty="0">
                <a:latin typeface="Constantia"/>
                <a:cs typeface="Constantia"/>
              </a:rPr>
              <a:t>r</a:t>
            </a:r>
            <a:r>
              <a:rPr sz="2600" dirty="0">
                <a:latin typeface="Constantia"/>
                <a:cs typeface="Constantia"/>
              </a:rPr>
              <a:t>ol</a:t>
            </a:r>
            <a:r>
              <a:rPr sz="2600" spc="-105" dirty="0">
                <a:latin typeface="Constantia"/>
                <a:cs typeface="Constantia"/>
              </a:rPr>
              <a:t> </a:t>
            </a:r>
            <a:r>
              <a:rPr sz="2600" dirty="0">
                <a:latin typeface="Constantia"/>
                <a:cs typeface="Constantia"/>
              </a:rPr>
              <a:t>and </a:t>
            </a:r>
            <a:r>
              <a:rPr sz="2600" spc="-5" dirty="0">
                <a:latin typeface="Constantia"/>
                <a:cs typeface="Constantia"/>
              </a:rPr>
              <a:t>imp</a:t>
            </a:r>
            <a:r>
              <a:rPr sz="2600" spc="-35" dirty="0">
                <a:latin typeface="Constantia"/>
                <a:cs typeface="Constantia"/>
              </a:rPr>
              <a:t>r</a:t>
            </a:r>
            <a:r>
              <a:rPr sz="2600" spc="-40" dirty="0">
                <a:latin typeface="Constantia"/>
                <a:cs typeface="Constantia"/>
              </a:rPr>
              <a:t>o</a:t>
            </a:r>
            <a:r>
              <a:rPr sz="2600" spc="-55" dirty="0">
                <a:latin typeface="Constantia"/>
                <a:cs typeface="Constantia"/>
              </a:rPr>
              <a:t>v</a:t>
            </a:r>
            <a:r>
              <a:rPr sz="2600" dirty="0">
                <a:latin typeface="Constantia"/>
                <a:cs typeface="Constantia"/>
              </a:rPr>
              <a:t>e</a:t>
            </a:r>
            <a:r>
              <a:rPr sz="2600" spc="-135" dirty="0">
                <a:latin typeface="Constantia"/>
                <a:cs typeface="Constantia"/>
              </a:rPr>
              <a:t> </a:t>
            </a:r>
            <a:r>
              <a:rPr sz="2600" dirty="0">
                <a:latin typeface="Constantia"/>
                <a:cs typeface="Constantia"/>
              </a:rPr>
              <a:t>s</a:t>
            </a:r>
            <a:r>
              <a:rPr sz="2600" spc="-25" dirty="0">
                <a:latin typeface="Constantia"/>
                <a:cs typeface="Constantia"/>
              </a:rPr>
              <a:t>y</a:t>
            </a:r>
            <a:r>
              <a:rPr sz="2600" dirty="0">
                <a:latin typeface="Constantia"/>
                <a:cs typeface="Constantia"/>
              </a:rPr>
              <a:t>s</a:t>
            </a:r>
            <a:r>
              <a:rPr sz="2600" spc="-30" dirty="0">
                <a:latin typeface="Constantia"/>
                <a:cs typeface="Constantia"/>
              </a:rPr>
              <a:t>t</a:t>
            </a:r>
            <a:r>
              <a:rPr sz="2600" dirty="0">
                <a:latin typeface="Constantia"/>
                <a:cs typeface="Constantia"/>
              </a:rPr>
              <a:t>em</a:t>
            </a:r>
            <a:r>
              <a:rPr sz="2600" spc="-110" dirty="0">
                <a:latin typeface="Constantia"/>
                <a:cs typeface="Constantia"/>
              </a:rPr>
              <a:t> </a:t>
            </a:r>
            <a:r>
              <a:rPr sz="2600" dirty="0">
                <a:latin typeface="Constantia"/>
                <a:cs typeface="Constantia"/>
              </a:rPr>
              <a:t>per</a:t>
            </a:r>
            <a:r>
              <a:rPr sz="2600" spc="-25" dirty="0">
                <a:latin typeface="Constantia"/>
                <a:cs typeface="Constantia"/>
              </a:rPr>
              <a:t>f</a:t>
            </a:r>
            <a:r>
              <a:rPr sz="2600" dirty="0">
                <a:latin typeface="Constantia"/>
                <a:cs typeface="Constantia"/>
              </a:rPr>
              <a:t>orman</a:t>
            </a:r>
            <a:r>
              <a:rPr sz="2600" spc="-45" dirty="0">
                <a:latin typeface="Constantia"/>
                <a:cs typeface="Constantia"/>
              </a:rPr>
              <a:t>c</a:t>
            </a:r>
            <a:r>
              <a:rPr sz="2600" dirty="0">
                <a:latin typeface="Constantia"/>
                <a:cs typeface="Constantia"/>
              </a:rPr>
              <a:t>e.</a:t>
            </a:r>
          </a:p>
        </p:txBody>
      </p:sp>
      <p:sp>
        <p:nvSpPr>
          <p:cNvPr id="4" name="Footer Placeholder 3">
            <a:extLst>
              <a:ext uri="{FF2B5EF4-FFF2-40B4-BE49-F238E27FC236}">
                <a16:creationId xmlns:a16="http://schemas.microsoft.com/office/drawing/2014/main" id="{8B790CB9-AB49-A0B1-EF5E-7E4877F111D5}"/>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890558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4ABB8C-C552-1448-DFAA-90372B972912}"/>
              </a:ext>
            </a:extLst>
          </p:cNvPr>
          <p:cNvPicPr>
            <a:picLocks noChangeAspect="1"/>
          </p:cNvPicPr>
          <p:nvPr/>
        </p:nvPicPr>
        <p:blipFill>
          <a:blip r:embed="rId2"/>
          <a:stretch>
            <a:fillRect/>
          </a:stretch>
        </p:blipFill>
        <p:spPr>
          <a:xfrm>
            <a:off x="0" y="142540"/>
            <a:ext cx="12192000" cy="6572919"/>
          </a:xfrm>
          <a:prstGeom prst="rect">
            <a:avLst/>
          </a:prstGeom>
        </p:spPr>
      </p:pic>
      <p:sp>
        <p:nvSpPr>
          <p:cNvPr id="2" name="Footer Placeholder 1">
            <a:extLst>
              <a:ext uri="{FF2B5EF4-FFF2-40B4-BE49-F238E27FC236}">
                <a16:creationId xmlns:a16="http://schemas.microsoft.com/office/drawing/2014/main" id="{462849AF-CBF6-07BC-16CE-9846D081C67B}"/>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161037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947CF0-9D99-11F3-7471-35C7C362121C}"/>
              </a:ext>
            </a:extLst>
          </p:cNvPr>
          <p:cNvPicPr>
            <a:picLocks noChangeAspect="1"/>
          </p:cNvPicPr>
          <p:nvPr/>
        </p:nvPicPr>
        <p:blipFill>
          <a:blip r:embed="rId2"/>
          <a:stretch>
            <a:fillRect/>
          </a:stretch>
        </p:blipFill>
        <p:spPr>
          <a:xfrm>
            <a:off x="0" y="362377"/>
            <a:ext cx="12192000" cy="6133246"/>
          </a:xfrm>
          <a:prstGeom prst="rect">
            <a:avLst/>
          </a:prstGeom>
        </p:spPr>
      </p:pic>
      <p:sp>
        <p:nvSpPr>
          <p:cNvPr id="2" name="Footer Placeholder 1">
            <a:extLst>
              <a:ext uri="{FF2B5EF4-FFF2-40B4-BE49-F238E27FC236}">
                <a16:creationId xmlns:a16="http://schemas.microsoft.com/office/drawing/2014/main" id="{6B8C3611-CB64-BACF-5BD4-81DFADA0F02A}"/>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442835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423AD-6F1F-17C8-70F0-1B0157F989C9}"/>
              </a:ext>
            </a:extLst>
          </p:cNvPr>
          <p:cNvPicPr>
            <a:picLocks noChangeAspect="1"/>
          </p:cNvPicPr>
          <p:nvPr/>
        </p:nvPicPr>
        <p:blipFill>
          <a:blip r:embed="rId2"/>
          <a:stretch>
            <a:fillRect/>
          </a:stretch>
        </p:blipFill>
        <p:spPr>
          <a:xfrm>
            <a:off x="129403" y="0"/>
            <a:ext cx="11933193" cy="6858000"/>
          </a:xfrm>
          <a:prstGeom prst="rect">
            <a:avLst/>
          </a:prstGeom>
        </p:spPr>
      </p:pic>
      <p:sp>
        <p:nvSpPr>
          <p:cNvPr id="2" name="Footer Placeholder 1">
            <a:extLst>
              <a:ext uri="{FF2B5EF4-FFF2-40B4-BE49-F238E27FC236}">
                <a16:creationId xmlns:a16="http://schemas.microsoft.com/office/drawing/2014/main" id="{70C23FB6-5F17-914B-DD73-217F0CC17037}"/>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4011031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73BB00-B0AF-C7D8-28ED-637CF5B97293}"/>
              </a:ext>
            </a:extLst>
          </p:cNvPr>
          <p:cNvPicPr>
            <a:picLocks noChangeAspect="1"/>
          </p:cNvPicPr>
          <p:nvPr/>
        </p:nvPicPr>
        <p:blipFill>
          <a:blip r:embed="rId2"/>
          <a:stretch>
            <a:fillRect/>
          </a:stretch>
        </p:blipFill>
        <p:spPr>
          <a:xfrm>
            <a:off x="0" y="85926"/>
            <a:ext cx="12192000" cy="6686148"/>
          </a:xfrm>
          <a:prstGeom prst="rect">
            <a:avLst/>
          </a:prstGeom>
        </p:spPr>
      </p:pic>
      <p:sp>
        <p:nvSpPr>
          <p:cNvPr id="2" name="Footer Placeholder 1">
            <a:extLst>
              <a:ext uri="{FF2B5EF4-FFF2-40B4-BE49-F238E27FC236}">
                <a16:creationId xmlns:a16="http://schemas.microsoft.com/office/drawing/2014/main" id="{F7E9905B-6D61-B174-2401-0322C185D83F}"/>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651041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09BCD1-6A08-4799-F5DA-0E117A33CB34}"/>
              </a:ext>
            </a:extLst>
          </p:cNvPr>
          <p:cNvPicPr>
            <a:picLocks noChangeAspect="1"/>
          </p:cNvPicPr>
          <p:nvPr/>
        </p:nvPicPr>
        <p:blipFill>
          <a:blip r:embed="rId2"/>
          <a:stretch>
            <a:fillRect/>
          </a:stretch>
        </p:blipFill>
        <p:spPr>
          <a:xfrm>
            <a:off x="0" y="340691"/>
            <a:ext cx="12192000" cy="6176618"/>
          </a:xfrm>
          <a:prstGeom prst="rect">
            <a:avLst/>
          </a:prstGeom>
        </p:spPr>
      </p:pic>
      <p:sp>
        <p:nvSpPr>
          <p:cNvPr id="2" name="Footer Placeholder 1">
            <a:extLst>
              <a:ext uri="{FF2B5EF4-FFF2-40B4-BE49-F238E27FC236}">
                <a16:creationId xmlns:a16="http://schemas.microsoft.com/office/drawing/2014/main" id="{2EF6DA38-944A-28DB-E6A5-6A61BCAFEEEB}"/>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987739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42F3F-BACD-94F0-0AF0-877530CF1058}"/>
              </a:ext>
            </a:extLst>
          </p:cNvPr>
          <p:cNvPicPr>
            <a:picLocks noChangeAspect="1"/>
          </p:cNvPicPr>
          <p:nvPr/>
        </p:nvPicPr>
        <p:blipFill>
          <a:blip r:embed="rId2"/>
          <a:stretch>
            <a:fillRect/>
          </a:stretch>
        </p:blipFill>
        <p:spPr>
          <a:xfrm>
            <a:off x="0" y="416352"/>
            <a:ext cx="12192000" cy="6025295"/>
          </a:xfrm>
          <a:prstGeom prst="rect">
            <a:avLst/>
          </a:prstGeom>
        </p:spPr>
      </p:pic>
      <p:sp>
        <p:nvSpPr>
          <p:cNvPr id="2" name="Footer Placeholder 1">
            <a:extLst>
              <a:ext uri="{FF2B5EF4-FFF2-40B4-BE49-F238E27FC236}">
                <a16:creationId xmlns:a16="http://schemas.microsoft.com/office/drawing/2014/main" id="{81F05E09-562E-A8AE-4B94-597ADE09D757}"/>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491575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A114B8-6D25-85E9-D86B-2862FF7C887E}"/>
              </a:ext>
            </a:extLst>
          </p:cNvPr>
          <p:cNvPicPr>
            <a:picLocks noChangeAspect="1"/>
          </p:cNvPicPr>
          <p:nvPr/>
        </p:nvPicPr>
        <p:blipFill>
          <a:blip r:embed="rId2"/>
          <a:stretch>
            <a:fillRect/>
          </a:stretch>
        </p:blipFill>
        <p:spPr>
          <a:xfrm>
            <a:off x="0" y="23380"/>
            <a:ext cx="12192000" cy="6811240"/>
          </a:xfrm>
          <a:prstGeom prst="rect">
            <a:avLst/>
          </a:prstGeom>
        </p:spPr>
      </p:pic>
      <p:sp>
        <p:nvSpPr>
          <p:cNvPr id="2" name="Footer Placeholder 1">
            <a:extLst>
              <a:ext uri="{FF2B5EF4-FFF2-40B4-BE49-F238E27FC236}">
                <a16:creationId xmlns:a16="http://schemas.microsoft.com/office/drawing/2014/main" id="{D61480AC-ADB9-B6BB-C08E-DED32313CC36}"/>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11153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E31A0-9421-D8A4-CF3D-157535728043}"/>
              </a:ext>
            </a:extLst>
          </p:cNvPr>
          <p:cNvPicPr>
            <a:picLocks noChangeAspect="1"/>
          </p:cNvPicPr>
          <p:nvPr/>
        </p:nvPicPr>
        <p:blipFill>
          <a:blip r:embed="rId2"/>
          <a:stretch>
            <a:fillRect/>
          </a:stretch>
        </p:blipFill>
        <p:spPr>
          <a:xfrm>
            <a:off x="0" y="178320"/>
            <a:ext cx="12192000" cy="6490969"/>
          </a:xfrm>
          <a:prstGeom prst="rect">
            <a:avLst/>
          </a:prstGeom>
        </p:spPr>
      </p:pic>
      <p:sp>
        <p:nvSpPr>
          <p:cNvPr id="2" name="Footer Placeholder 1">
            <a:extLst>
              <a:ext uri="{FF2B5EF4-FFF2-40B4-BE49-F238E27FC236}">
                <a16:creationId xmlns:a16="http://schemas.microsoft.com/office/drawing/2014/main" id="{2DE08BD4-21B9-F790-24FE-6778D28C09FE}"/>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824460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D5C6B-6916-167C-7659-BF7AE2A836B1}"/>
              </a:ext>
            </a:extLst>
          </p:cNvPr>
          <p:cNvPicPr>
            <a:picLocks noChangeAspect="1"/>
          </p:cNvPicPr>
          <p:nvPr/>
        </p:nvPicPr>
        <p:blipFill>
          <a:blip r:embed="rId2"/>
          <a:stretch>
            <a:fillRect/>
          </a:stretch>
        </p:blipFill>
        <p:spPr>
          <a:xfrm>
            <a:off x="0" y="192706"/>
            <a:ext cx="12192000" cy="6472587"/>
          </a:xfrm>
          <a:prstGeom prst="rect">
            <a:avLst/>
          </a:prstGeom>
        </p:spPr>
      </p:pic>
      <p:sp>
        <p:nvSpPr>
          <p:cNvPr id="2" name="Footer Placeholder 1">
            <a:extLst>
              <a:ext uri="{FF2B5EF4-FFF2-40B4-BE49-F238E27FC236}">
                <a16:creationId xmlns:a16="http://schemas.microsoft.com/office/drawing/2014/main" id="{A6AF0115-1064-CDFC-E477-A633BE742E21}"/>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972646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9910EB-4706-34D2-6439-65A4A2A13F6D}"/>
              </a:ext>
            </a:extLst>
          </p:cNvPr>
          <p:cNvSpPr>
            <a:spLocks noGrp="1"/>
          </p:cNvSpPr>
          <p:nvPr>
            <p:ph idx="1"/>
          </p:nvPr>
        </p:nvSpPr>
        <p:spPr>
          <a:xfrm>
            <a:off x="838200" y="554638"/>
            <a:ext cx="10515600" cy="5622327"/>
          </a:xfrm>
        </p:spPr>
        <p:txBody>
          <a:bodyPr>
            <a:normAutofit fontScale="25000" lnSpcReduction="20000"/>
          </a:bodyPr>
          <a:lstStyle/>
          <a:p>
            <a:pPr algn="just" fontAlgn="auto">
              <a:lnSpc>
                <a:spcPct val="160000"/>
              </a:lnSpc>
            </a:pPr>
            <a:r>
              <a:rPr lang="en-US" sz="8000" b="1" i="0" dirty="0">
                <a:effectLst/>
                <a:latin typeface="Times" panose="02020603050405020304" pitchFamily="18" charset="0"/>
              </a:rPr>
              <a:t>Plant layout</a:t>
            </a:r>
            <a:r>
              <a:rPr lang="en-US" sz="8000" b="0" i="0" dirty="0">
                <a:effectLst/>
                <a:latin typeface="Times" panose="02020603050405020304" pitchFamily="18" charset="0"/>
              </a:rPr>
              <a:t> is a plan of optimum management of facilities which include; personnel, operating equipment, storage space, material handling equipment, and all other support services</a:t>
            </a:r>
          </a:p>
          <a:p>
            <a:pPr marL="0" indent="0">
              <a:lnSpc>
                <a:spcPct val="110000"/>
              </a:lnSpc>
              <a:buNone/>
            </a:pPr>
            <a:r>
              <a:rPr lang="en-US" sz="8000" b="1" u="sng" dirty="0">
                <a:effectLst/>
                <a:latin typeface="Times New Roman" panose="02020603050405020304" pitchFamily="18" charset="0"/>
                <a:ea typeface="Times New Roman" panose="02020603050405020304" pitchFamily="18" charset="0"/>
              </a:rPr>
              <a:t>Types of Plant Layout</a:t>
            </a:r>
            <a:r>
              <a:rPr lang="en-US" sz="8000" dirty="0">
                <a:effectLst/>
                <a:latin typeface="Times New Roman" panose="02020603050405020304" pitchFamily="18" charset="0"/>
                <a:ea typeface="Times New Roman" panose="02020603050405020304" pitchFamily="18" charset="0"/>
              </a:rPr>
              <a:t> </a:t>
            </a:r>
            <a:endParaRPr lang="en-IN" sz="8000" dirty="0">
              <a:effectLst/>
              <a:latin typeface="Times New Roman" panose="02020603050405020304" pitchFamily="18" charset="0"/>
              <a:ea typeface="Times New Roman" panose="02020603050405020304" pitchFamily="18" charset="0"/>
            </a:endParaRPr>
          </a:p>
          <a:p>
            <a:pPr marL="0" indent="0">
              <a:lnSpc>
                <a:spcPct val="110000"/>
              </a:lnSpc>
              <a:buNone/>
            </a:pPr>
            <a:r>
              <a:rPr lang="en-US" sz="8000" dirty="0">
                <a:effectLst/>
                <a:latin typeface="Times New Roman" panose="02020603050405020304" pitchFamily="18" charset="0"/>
                <a:ea typeface="Times New Roman" panose="02020603050405020304" pitchFamily="18" charset="0"/>
              </a:rPr>
              <a:t>The following are the popular types of plant layout: </a:t>
            </a:r>
            <a:endParaRPr lang="en-IN" sz="8000" dirty="0">
              <a:effectLst/>
              <a:latin typeface="Times New Roman" panose="02020603050405020304" pitchFamily="18" charset="0"/>
              <a:ea typeface="Times New Roman" panose="02020603050405020304" pitchFamily="18" charset="0"/>
            </a:endParaRPr>
          </a:p>
          <a:p>
            <a:pPr algn="l" fontAlgn="auto">
              <a:lnSpc>
                <a:spcPct val="170000"/>
              </a:lnSpc>
            </a:pPr>
            <a:r>
              <a:rPr lang="en-US" sz="8000" dirty="0">
                <a:effectLst/>
                <a:latin typeface="Times New Roman" panose="02020603050405020304" pitchFamily="18" charset="0"/>
                <a:ea typeface="Times New Roman" panose="02020603050405020304" pitchFamily="18" charset="0"/>
              </a:rPr>
              <a:t>(1) Process layout :</a:t>
            </a:r>
            <a:r>
              <a:rPr lang="en-US" sz="8000" b="0" i="0" dirty="0">
                <a:effectLst/>
                <a:latin typeface="Times" panose="02020603050405020304" pitchFamily="18" charset="0"/>
              </a:rPr>
              <a:t>Involves the arrangement of similar machines in a group in one department/one area according to the functions performed in the department e.g. welding machines.</a:t>
            </a:r>
            <a:br>
              <a:rPr lang="en-US" sz="8000" dirty="0"/>
            </a:br>
            <a:r>
              <a:rPr lang="en-US" sz="8000" dirty="0">
                <a:effectLst/>
                <a:latin typeface="Times New Roman" panose="02020603050405020304" pitchFamily="18" charset="0"/>
                <a:ea typeface="Times New Roman" panose="02020603050405020304" pitchFamily="18" charset="0"/>
              </a:rPr>
              <a:t>(2) Product layout </a:t>
            </a:r>
            <a:r>
              <a:rPr lang="en-US" sz="8000" b="0" i="0" dirty="0">
                <a:effectLst/>
                <a:latin typeface="Times" panose="02020603050405020304" pitchFamily="18" charset="0"/>
              </a:rPr>
              <a:t>It involves the arrangement of machines in one line depending on the sequence of operations.</a:t>
            </a:r>
          </a:p>
          <a:p>
            <a:pPr algn="l" fontAlgn="auto">
              <a:lnSpc>
                <a:spcPct val="170000"/>
              </a:lnSpc>
              <a:buFont typeface="Arial" panose="020B0604020202020204" pitchFamily="34" charset="0"/>
              <a:buChar char="•"/>
            </a:pPr>
            <a:r>
              <a:rPr lang="en-US" sz="8000" b="0" i="0" dirty="0">
                <a:effectLst/>
                <a:latin typeface="Times" panose="02020603050405020304" pitchFamily="18" charset="0"/>
              </a:rPr>
              <a:t>The material is fed into the first machine and finished products come out of the last machine. e.g. Sugarcane to sugar, Bamboo to paper, plastic to plastic smart cards production</a:t>
            </a:r>
          </a:p>
          <a:p>
            <a:pPr>
              <a:lnSpc>
                <a:spcPct val="110000"/>
              </a:lnSpc>
            </a:pPr>
            <a:r>
              <a:rPr lang="en-US" sz="8000" dirty="0">
                <a:effectLst/>
                <a:latin typeface="Times New Roman" panose="02020603050405020304" pitchFamily="18" charset="0"/>
                <a:ea typeface="Times New Roman" panose="02020603050405020304" pitchFamily="18" charset="0"/>
              </a:rPr>
              <a:t>(3) Combined layout </a:t>
            </a:r>
            <a:r>
              <a:rPr lang="en-IN" sz="8000" dirty="0">
                <a:latin typeface="Times New Roman" panose="02020603050405020304" pitchFamily="18" charset="0"/>
                <a:ea typeface="Times New Roman" panose="02020603050405020304" pitchFamily="18" charset="0"/>
              </a:rPr>
              <a:t>    </a:t>
            </a:r>
            <a:r>
              <a:rPr lang="en-US" sz="8000" dirty="0">
                <a:effectLst/>
                <a:latin typeface="Times New Roman" panose="02020603050405020304" pitchFamily="18" charset="0"/>
                <a:ea typeface="Times New Roman" panose="02020603050405020304" pitchFamily="18" charset="0"/>
              </a:rPr>
              <a:t>(4) Static product layout or Project layout </a:t>
            </a:r>
            <a:endParaRPr lang="en-IN" sz="8000" dirty="0">
              <a:effectLst/>
              <a:latin typeface="Times New Roman" panose="02020603050405020304" pitchFamily="18" charset="0"/>
              <a:ea typeface="Times New Roman" panose="02020603050405020304" pitchFamily="18" charset="0"/>
            </a:endParaRPr>
          </a:p>
          <a:p>
            <a:pPr>
              <a:lnSpc>
                <a:spcPct val="110000"/>
              </a:lnSpc>
            </a:pPr>
            <a:r>
              <a:rPr lang="en-US" sz="8000" dirty="0">
                <a:effectLst/>
                <a:latin typeface="Times New Roman" panose="02020603050405020304" pitchFamily="18" charset="0"/>
                <a:ea typeface="Times New Roman" panose="02020603050405020304" pitchFamily="18" charset="0"/>
              </a:rPr>
              <a:t>(5) Cellular layout      (6) Job Shop layout. </a:t>
            </a:r>
            <a:endParaRPr lang="en-IN" sz="8000" dirty="0">
              <a:effectLst/>
              <a:latin typeface="Times New Roman" panose="02020603050405020304" pitchFamily="18" charset="0"/>
              <a:ea typeface="Times New Roman" panose="02020603050405020304" pitchFamily="18" charset="0"/>
            </a:endParaRPr>
          </a:p>
          <a:p>
            <a:endParaRPr lang="en-IN" dirty="0"/>
          </a:p>
        </p:txBody>
      </p:sp>
      <p:sp>
        <p:nvSpPr>
          <p:cNvPr id="2" name="Footer Placeholder 1">
            <a:extLst>
              <a:ext uri="{FF2B5EF4-FFF2-40B4-BE49-F238E27FC236}">
                <a16:creationId xmlns:a16="http://schemas.microsoft.com/office/drawing/2014/main" id="{C1AC59EC-2F85-34F8-2708-0A66513EBC02}"/>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95678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7620AE-C686-B8FC-1B89-3A5FE943E2EB}"/>
              </a:ext>
            </a:extLst>
          </p:cNvPr>
          <p:cNvSpPr>
            <a:spLocks noGrp="1"/>
          </p:cNvSpPr>
          <p:nvPr>
            <p:ph idx="1"/>
          </p:nvPr>
        </p:nvSpPr>
        <p:spPr>
          <a:xfrm>
            <a:off x="838200" y="749508"/>
            <a:ext cx="10515600" cy="5427455"/>
          </a:xfrm>
        </p:spPr>
        <p:txBody>
          <a:bodyPr/>
          <a:lstStyle/>
          <a:p>
            <a:pPr marL="0" indent="0">
              <a:buNone/>
            </a:pPr>
            <a:endParaRPr lang="en-IN" sz="105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Functions of production management:</a:t>
            </a:r>
          </a:p>
          <a:p>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Selection of product and design: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Production planning and control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fontAlgn="base">
              <a:lnSpc>
                <a:spcPct val="107000"/>
              </a:lnSpc>
              <a:spcAft>
                <a:spcPts val="15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Machine maintenance and replacement </a:t>
            </a:r>
          </a:p>
          <a:p>
            <a:pPr algn="just" fontAlgn="base">
              <a:lnSpc>
                <a:spcPct val="107000"/>
              </a:lnSpc>
              <a:spcAft>
                <a:spcPts val="1500"/>
              </a:spcAft>
            </a:pPr>
            <a:r>
              <a:rPr lang="en-IN" sz="2400" b="1" dirty="0">
                <a:effectLst/>
                <a:latin typeface="Times New Roman" panose="02020603050405020304" pitchFamily="18" charset="0"/>
                <a:ea typeface="Times New Roman" panose="02020603050405020304" pitchFamily="18" charset="0"/>
                <a:cs typeface="Times New Roman" panose="02020603050405020304" pitchFamily="18" charset="0"/>
              </a:rPr>
              <a:t>Importance of production management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fontAlgn="base">
              <a:lnSpc>
                <a:spcPct val="107000"/>
              </a:lnSpc>
              <a:spcAft>
                <a:spcPts val="1500"/>
              </a:spcAft>
              <a:buAutoNum type="arabicPeriod"/>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Efficient use of capital and resources</a:t>
            </a:r>
          </a:p>
          <a:p>
            <a:pPr marL="0" indent="0" algn="just" fontAlgn="base">
              <a:lnSpc>
                <a:spcPct val="107000"/>
              </a:lnSpc>
              <a:spcAft>
                <a:spcPts val="1500"/>
              </a:spcAft>
              <a:buNone/>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2.  Competitive edge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fontAlgn="base">
              <a:lnSpc>
                <a:spcPct val="107000"/>
              </a:lnSpc>
              <a:spcAft>
                <a:spcPts val="1500"/>
              </a:spcAft>
              <a:buNone/>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3. Minimizes risk of product failures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fontAlgn="base">
              <a:lnSpc>
                <a:spcPct val="107000"/>
              </a:lnSpc>
              <a:spcAft>
                <a:spcPts val="15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2" name="Footer Placeholder 1">
            <a:extLst>
              <a:ext uri="{FF2B5EF4-FFF2-40B4-BE49-F238E27FC236}">
                <a16:creationId xmlns:a16="http://schemas.microsoft.com/office/drawing/2014/main" id="{4655347A-61B8-A0CC-7B1C-07E4A134EADA}"/>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017675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053B3D-FAE7-C836-6268-2D437B9B0D2D}"/>
              </a:ext>
            </a:extLst>
          </p:cNvPr>
          <p:cNvPicPr>
            <a:picLocks noChangeAspect="1"/>
          </p:cNvPicPr>
          <p:nvPr/>
        </p:nvPicPr>
        <p:blipFill>
          <a:blip r:embed="rId2"/>
          <a:stretch>
            <a:fillRect/>
          </a:stretch>
        </p:blipFill>
        <p:spPr>
          <a:xfrm>
            <a:off x="1394264" y="0"/>
            <a:ext cx="9403471" cy="6858000"/>
          </a:xfrm>
          <a:prstGeom prst="rect">
            <a:avLst/>
          </a:prstGeom>
        </p:spPr>
      </p:pic>
      <p:sp>
        <p:nvSpPr>
          <p:cNvPr id="2" name="Footer Placeholder 1">
            <a:extLst>
              <a:ext uri="{FF2B5EF4-FFF2-40B4-BE49-F238E27FC236}">
                <a16:creationId xmlns:a16="http://schemas.microsoft.com/office/drawing/2014/main" id="{CC6D7353-2950-E7CD-A11F-B1E22987E50C}"/>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107956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3AFB0-4F07-69A1-05D9-527672F19043}"/>
              </a:ext>
            </a:extLst>
          </p:cNvPr>
          <p:cNvPicPr>
            <a:picLocks noChangeAspect="1"/>
          </p:cNvPicPr>
          <p:nvPr/>
        </p:nvPicPr>
        <p:blipFill>
          <a:blip r:embed="rId2"/>
          <a:stretch>
            <a:fillRect/>
          </a:stretch>
        </p:blipFill>
        <p:spPr>
          <a:xfrm>
            <a:off x="0" y="200245"/>
            <a:ext cx="12192000" cy="6457510"/>
          </a:xfrm>
          <a:prstGeom prst="rect">
            <a:avLst/>
          </a:prstGeom>
        </p:spPr>
      </p:pic>
      <p:sp>
        <p:nvSpPr>
          <p:cNvPr id="2" name="Footer Placeholder 1">
            <a:extLst>
              <a:ext uri="{FF2B5EF4-FFF2-40B4-BE49-F238E27FC236}">
                <a16:creationId xmlns:a16="http://schemas.microsoft.com/office/drawing/2014/main" id="{971571AA-EF60-D28B-DA9A-FB0C32007031}"/>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17793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758BB5-C8FE-5DA7-E9EF-D98845676E5D}"/>
              </a:ext>
            </a:extLst>
          </p:cNvPr>
          <p:cNvPicPr>
            <a:picLocks noChangeAspect="1"/>
          </p:cNvPicPr>
          <p:nvPr/>
        </p:nvPicPr>
        <p:blipFill>
          <a:blip r:embed="rId2"/>
          <a:stretch>
            <a:fillRect/>
          </a:stretch>
        </p:blipFill>
        <p:spPr>
          <a:xfrm>
            <a:off x="0" y="284393"/>
            <a:ext cx="12192000" cy="6289213"/>
          </a:xfrm>
          <a:prstGeom prst="rect">
            <a:avLst/>
          </a:prstGeom>
        </p:spPr>
      </p:pic>
      <p:sp>
        <p:nvSpPr>
          <p:cNvPr id="2" name="Footer Placeholder 1">
            <a:extLst>
              <a:ext uri="{FF2B5EF4-FFF2-40B4-BE49-F238E27FC236}">
                <a16:creationId xmlns:a16="http://schemas.microsoft.com/office/drawing/2014/main" id="{EB95D1C4-3E2E-7F5B-C82B-2CD05A87D482}"/>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084731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4B765-9B0A-78F4-96B6-7A72F0C72D35}"/>
              </a:ext>
            </a:extLst>
          </p:cNvPr>
          <p:cNvPicPr>
            <a:picLocks noChangeAspect="1"/>
          </p:cNvPicPr>
          <p:nvPr/>
        </p:nvPicPr>
        <p:blipFill>
          <a:blip r:embed="rId2"/>
          <a:stretch>
            <a:fillRect/>
          </a:stretch>
        </p:blipFill>
        <p:spPr>
          <a:xfrm>
            <a:off x="605276" y="0"/>
            <a:ext cx="10981447" cy="6858000"/>
          </a:xfrm>
          <a:prstGeom prst="rect">
            <a:avLst/>
          </a:prstGeom>
        </p:spPr>
      </p:pic>
      <p:sp>
        <p:nvSpPr>
          <p:cNvPr id="2" name="Footer Placeholder 1">
            <a:extLst>
              <a:ext uri="{FF2B5EF4-FFF2-40B4-BE49-F238E27FC236}">
                <a16:creationId xmlns:a16="http://schemas.microsoft.com/office/drawing/2014/main" id="{68ED7499-7296-C85C-D9FA-CFA55F10FA32}"/>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719830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E2F59-BDE6-1935-7EDB-890B5406AB54}"/>
              </a:ext>
            </a:extLst>
          </p:cNvPr>
          <p:cNvPicPr>
            <a:picLocks noChangeAspect="1"/>
          </p:cNvPicPr>
          <p:nvPr/>
        </p:nvPicPr>
        <p:blipFill>
          <a:blip r:embed="rId2"/>
          <a:stretch>
            <a:fillRect/>
          </a:stretch>
        </p:blipFill>
        <p:spPr>
          <a:xfrm>
            <a:off x="0" y="505379"/>
            <a:ext cx="12192000" cy="5847241"/>
          </a:xfrm>
          <a:prstGeom prst="rect">
            <a:avLst/>
          </a:prstGeom>
        </p:spPr>
      </p:pic>
      <p:sp>
        <p:nvSpPr>
          <p:cNvPr id="2" name="Footer Placeholder 1">
            <a:extLst>
              <a:ext uri="{FF2B5EF4-FFF2-40B4-BE49-F238E27FC236}">
                <a16:creationId xmlns:a16="http://schemas.microsoft.com/office/drawing/2014/main" id="{4B4D4A4C-BE2C-FEDC-F438-14EB944E1794}"/>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676972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B680FF-2632-1B12-872A-A6F4CA063A1D}"/>
              </a:ext>
            </a:extLst>
          </p:cNvPr>
          <p:cNvPicPr>
            <a:picLocks noChangeAspect="1"/>
          </p:cNvPicPr>
          <p:nvPr/>
        </p:nvPicPr>
        <p:blipFill>
          <a:blip r:embed="rId2"/>
          <a:stretch>
            <a:fillRect/>
          </a:stretch>
        </p:blipFill>
        <p:spPr>
          <a:xfrm>
            <a:off x="0" y="172194"/>
            <a:ext cx="12192000" cy="6513611"/>
          </a:xfrm>
          <a:prstGeom prst="rect">
            <a:avLst/>
          </a:prstGeom>
        </p:spPr>
      </p:pic>
      <p:sp>
        <p:nvSpPr>
          <p:cNvPr id="2" name="Footer Placeholder 1">
            <a:extLst>
              <a:ext uri="{FF2B5EF4-FFF2-40B4-BE49-F238E27FC236}">
                <a16:creationId xmlns:a16="http://schemas.microsoft.com/office/drawing/2014/main" id="{0D8E0725-0F88-F5AF-657C-D502A66EB383}"/>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041742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5F7D9-FE90-1A7A-9B9D-87893B24880F}"/>
              </a:ext>
            </a:extLst>
          </p:cNvPr>
          <p:cNvPicPr>
            <a:picLocks noChangeAspect="1"/>
          </p:cNvPicPr>
          <p:nvPr/>
        </p:nvPicPr>
        <p:blipFill>
          <a:blip r:embed="rId2"/>
          <a:stretch>
            <a:fillRect/>
          </a:stretch>
        </p:blipFill>
        <p:spPr>
          <a:xfrm>
            <a:off x="30865" y="0"/>
            <a:ext cx="12130269" cy="6858000"/>
          </a:xfrm>
          <a:prstGeom prst="rect">
            <a:avLst/>
          </a:prstGeom>
        </p:spPr>
      </p:pic>
      <p:sp>
        <p:nvSpPr>
          <p:cNvPr id="2" name="Footer Placeholder 1">
            <a:extLst>
              <a:ext uri="{FF2B5EF4-FFF2-40B4-BE49-F238E27FC236}">
                <a16:creationId xmlns:a16="http://schemas.microsoft.com/office/drawing/2014/main" id="{4CE014AF-C80D-228E-39B2-FB2A4D232699}"/>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002244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E9D94-ED9A-9FB4-2977-2B93DF5B7542}"/>
              </a:ext>
            </a:extLst>
          </p:cNvPr>
          <p:cNvPicPr>
            <a:picLocks noChangeAspect="1"/>
          </p:cNvPicPr>
          <p:nvPr/>
        </p:nvPicPr>
        <p:blipFill>
          <a:blip r:embed="rId2"/>
          <a:stretch>
            <a:fillRect/>
          </a:stretch>
        </p:blipFill>
        <p:spPr>
          <a:xfrm>
            <a:off x="0" y="423598"/>
            <a:ext cx="12192000" cy="6010803"/>
          </a:xfrm>
          <a:prstGeom prst="rect">
            <a:avLst/>
          </a:prstGeom>
        </p:spPr>
      </p:pic>
      <p:sp>
        <p:nvSpPr>
          <p:cNvPr id="2" name="Footer Placeholder 1">
            <a:extLst>
              <a:ext uri="{FF2B5EF4-FFF2-40B4-BE49-F238E27FC236}">
                <a16:creationId xmlns:a16="http://schemas.microsoft.com/office/drawing/2014/main" id="{72CCD02C-DBAF-4086-4B85-258594CA67D5}"/>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881930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DB3AA-AC84-FBE9-11AF-785B82671383}"/>
              </a:ext>
            </a:extLst>
          </p:cNvPr>
          <p:cNvPicPr>
            <a:picLocks noChangeAspect="1"/>
          </p:cNvPicPr>
          <p:nvPr/>
        </p:nvPicPr>
        <p:blipFill>
          <a:blip r:embed="rId2"/>
          <a:stretch>
            <a:fillRect/>
          </a:stretch>
        </p:blipFill>
        <p:spPr>
          <a:xfrm>
            <a:off x="61430" y="0"/>
            <a:ext cx="12069139" cy="6858000"/>
          </a:xfrm>
          <a:prstGeom prst="rect">
            <a:avLst/>
          </a:prstGeom>
        </p:spPr>
      </p:pic>
      <p:sp>
        <p:nvSpPr>
          <p:cNvPr id="2" name="Footer Placeholder 1">
            <a:extLst>
              <a:ext uri="{FF2B5EF4-FFF2-40B4-BE49-F238E27FC236}">
                <a16:creationId xmlns:a16="http://schemas.microsoft.com/office/drawing/2014/main" id="{59FC73D5-A17C-5562-CDFF-81B5E4639AE3}"/>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132748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459B86-D270-F3A6-5C89-82CDBFA95792}"/>
              </a:ext>
            </a:extLst>
          </p:cNvPr>
          <p:cNvPicPr>
            <a:picLocks noChangeAspect="1"/>
          </p:cNvPicPr>
          <p:nvPr/>
        </p:nvPicPr>
        <p:blipFill>
          <a:blip r:embed="rId2"/>
          <a:stretch>
            <a:fillRect/>
          </a:stretch>
        </p:blipFill>
        <p:spPr>
          <a:xfrm>
            <a:off x="0" y="585393"/>
            <a:ext cx="12192000" cy="5687213"/>
          </a:xfrm>
          <a:prstGeom prst="rect">
            <a:avLst/>
          </a:prstGeom>
        </p:spPr>
      </p:pic>
      <p:sp>
        <p:nvSpPr>
          <p:cNvPr id="2" name="Footer Placeholder 1">
            <a:extLst>
              <a:ext uri="{FF2B5EF4-FFF2-40B4-BE49-F238E27FC236}">
                <a16:creationId xmlns:a16="http://schemas.microsoft.com/office/drawing/2014/main" id="{EA0A0738-9FA4-12C5-9A37-16B9876D018C}"/>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61173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8487" y="923925"/>
            <a:ext cx="9462423" cy="574040"/>
          </a:xfrm>
          <a:prstGeom prst="rect">
            <a:avLst/>
          </a:prstGeom>
        </p:spPr>
        <p:txBody>
          <a:bodyPr vert="horz" wrap="square" lIns="0" tIns="12700" rIns="0" bIns="0" rtlCol="0" anchor="ctr">
            <a:spAutoFit/>
          </a:bodyPr>
          <a:lstStyle/>
          <a:p>
            <a:pPr marL="12700">
              <a:spcBef>
                <a:spcPts val="100"/>
              </a:spcBef>
            </a:pPr>
            <a:r>
              <a:rPr sz="3600" b="1" spc="-10" dirty="0">
                <a:solidFill>
                  <a:srgbClr val="000000"/>
                </a:solidFill>
                <a:latin typeface="Times New Roman"/>
                <a:cs typeface="Times New Roman"/>
              </a:rPr>
              <a:t>Production</a:t>
            </a:r>
            <a:r>
              <a:rPr sz="3600" b="1" spc="-15" dirty="0">
                <a:solidFill>
                  <a:srgbClr val="000000"/>
                </a:solidFill>
                <a:latin typeface="Times New Roman"/>
                <a:cs typeface="Times New Roman"/>
              </a:rPr>
              <a:t> </a:t>
            </a:r>
            <a:r>
              <a:rPr sz="3600" b="1" dirty="0">
                <a:solidFill>
                  <a:srgbClr val="000000"/>
                </a:solidFill>
                <a:latin typeface="Times New Roman"/>
                <a:cs typeface="Times New Roman"/>
              </a:rPr>
              <a:t>and</a:t>
            </a:r>
            <a:r>
              <a:rPr sz="3600" b="1" spc="-10" dirty="0">
                <a:solidFill>
                  <a:srgbClr val="000000"/>
                </a:solidFill>
                <a:latin typeface="Times New Roman"/>
                <a:cs typeface="Times New Roman"/>
              </a:rPr>
              <a:t> </a:t>
            </a:r>
            <a:r>
              <a:rPr sz="3600" b="1" spc="-5" dirty="0">
                <a:solidFill>
                  <a:srgbClr val="000000"/>
                </a:solidFill>
                <a:latin typeface="Times New Roman"/>
                <a:cs typeface="Times New Roman"/>
              </a:rPr>
              <a:t>Operation </a:t>
            </a:r>
            <a:r>
              <a:rPr sz="3600" b="1" dirty="0">
                <a:solidFill>
                  <a:srgbClr val="000000"/>
                </a:solidFill>
                <a:latin typeface="Times New Roman"/>
                <a:cs typeface="Times New Roman"/>
              </a:rPr>
              <a:t>Management</a:t>
            </a:r>
            <a:endParaRPr sz="3600" dirty="0">
              <a:latin typeface="Times New Roman"/>
              <a:cs typeface="Times New Roman"/>
            </a:endParaRPr>
          </a:p>
        </p:txBody>
      </p:sp>
      <p:sp>
        <p:nvSpPr>
          <p:cNvPr id="3" name="object 3"/>
          <p:cNvSpPr txBox="1"/>
          <p:nvPr/>
        </p:nvSpPr>
        <p:spPr>
          <a:xfrm>
            <a:off x="358486" y="1903604"/>
            <a:ext cx="10879281" cy="3389198"/>
          </a:xfrm>
          <a:prstGeom prst="rect">
            <a:avLst/>
          </a:prstGeom>
        </p:spPr>
        <p:txBody>
          <a:bodyPr vert="horz" wrap="square" lIns="0" tIns="5080" rIns="0" bIns="0" rtlCol="0">
            <a:spAutoFit/>
          </a:bodyPr>
          <a:lstStyle/>
          <a:p>
            <a:pPr marL="24765" marR="433070" indent="-12700" algn="just">
              <a:lnSpc>
                <a:spcPct val="102000"/>
              </a:lnSpc>
              <a:spcBef>
                <a:spcPts val="40"/>
              </a:spcBef>
              <a:buClr>
                <a:srgbClr val="0AD0D9"/>
              </a:buClr>
              <a:buSzPct val="93750"/>
              <a:buFont typeface="Segoe UI Symbol"/>
              <a:buChar char="⚫"/>
              <a:tabLst>
                <a:tab pos="285750" algn="l"/>
                <a:tab pos="6724015" algn="l"/>
              </a:tabLst>
            </a:pPr>
            <a:r>
              <a:rPr sz="2400" b="1" spc="-5" dirty="0">
                <a:solidFill>
                  <a:srgbClr val="042128"/>
                </a:solidFill>
                <a:latin typeface="Times New Roman"/>
                <a:cs typeface="Times New Roman"/>
              </a:rPr>
              <a:t>Production </a:t>
            </a:r>
            <a:r>
              <a:rPr sz="2400" b="1" dirty="0">
                <a:solidFill>
                  <a:srgbClr val="042128"/>
                </a:solidFill>
                <a:latin typeface="Times New Roman"/>
                <a:cs typeface="Times New Roman"/>
              </a:rPr>
              <a:t>and operation management is defined as the </a:t>
            </a:r>
            <a:r>
              <a:rPr sz="2400" b="1" spc="5" dirty="0">
                <a:solidFill>
                  <a:srgbClr val="042128"/>
                </a:solidFill>
                <a:latin typeface="Times New Roman"/>
                <a:cs typeface="Times New Roman"/>
              </a:rPr>
              <a:t> </a:t>
            </a:r>
            <a:r>
              <a:rPr sz="2400" b="1" dirty="0">
                <a:solidFill>
                  <a:srgbClr val="FFC000"/>
                </a:solidFill>
                <a:highlight>
                  <a:srgbClr val="008080"/>
                </a:highlight>
                <a:latin typeface="Times New Roman"/>
                <a:cs typeface="Times New Roman"/>
              </a:rPr>
              <a:t>design, operation, and </a:t>
            </a:r>
            <a:r>
              <a:rPr sz="2400" b="1" spc="-5" dirty="0">
                <a:solidFill>
                  <a:srgbClr val="FFC000"/>
                </a:solidFill>
                <a:highlight>
                  <a:srgbClr val="008080"/>
                </a:highlight>
                <a:latin typeface="Times New Roman"/>
                <a:cs typeface="Times New Roman"/>
              </a:rPr>
              <a:t>improvement </a:t>
            </a:r>
            <a:r>
              <a:rPr sz="2400" b="1" dirty="0">
                <a:solidFill>
                  <a:srgbClr val="FFC000"/>
                </a:solidFill>
                <a:highlight>
                  <a:srgbClr val="008080"/>
                </a:highlight>
                <a:latin typeface="Times New Roman"/>
                <a:cs typeface="Times New Roman"/>
              </a:rPr>
              <a:t>of transformation </a:t>
            </a:r>
            <a:r>
              <a:rPr sz="2400" b="1" spc="5"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p</a:t>
            </a:r>
            <a:r>
              <a:rPr sz="2400" b="1" spc="-50" dirty="0">
                <a:solidFill>
                  <a:srgbClr val="FFC000"/>
                </a:solidFill>
                <a:highlight>
                  <a:srgbClr val="008080"/>
                </a:highlight>
                <a:latin typeface="Times New Roman"/>
                <a:cs typeface="Times New Roman"/>
              </a:rPr>
              <a:t>r</a:t>
            </a:r>
            <a:r>
              <a:rPr sz="2400" b="1" dirty="0">
                <a:solidFill>
                  <a:srgbClr val="FFC000"/>
                </a:solidFill>
                <a:highlight>
                  <a:srgbClr val="008080"/>
                </a:highlight>
                <a:latin typeface="Times New Roman"/>
                <a:cs typeface="Times New Roman"/>
              </a:rPr>
              <a:t>oces</a:t>
            </a:r>
            <a:r>
              <a:rPr sz="2400" b="1" spc="5" dirty="0">
                <a:solidFill>
                  <a:srgbClr val="FFC000"/>
                </a:solidFill>
                <a:highlight>
                  <a:srgbClr val="008080"/>
                </a:highlight>
                <a:latin typeface="Times New Roman"/>
                <a:cs typeface="Times New Roman"/>
              </a:rPr>
              <a:t>s</a:t>
            </a:r>
            <a:r>
              <a:rPr sz="2400" b="1" dirty="0">
                <a:solidFill>
                  <a:srgbClr val="042128"/>
                </a:solidFill>
                <a:highlight>
                  <a:srgbClr val="008080"/>
                </a:highlight>
                <a:latin typeface="Times New Roman"/>
                <a:cs typeface="Times New Roman"/>
              </a:rPr>
              <a:t>,</a:t>
            </a:r>
            <a:r>
              <a:rPr sz="2400" b="1" dirty="0">
                <a:solidFill>
                  <a:srgbClr val="042128"/>
                </a:solidFill>
                <a:latin typeface="Times New Roman"/>
                <a:cs typeface="Times New Roman"/>
              </a:rPr>
              <a:t> </a:t>
            </a:r>
            <a:r>
              <a:rPr sz="2400" b="1" spc="-20" dirty="0">
                <a:solidFill>
                  <a:srgbClr val="042128"/>
                </a:solidFill>
                <a:latin typeface="Times New Roman"/>
                <a:cs typeface="Times New Roman"/>
              </a:rPr>
              <a:t>w</a:t>
            </a:r>
            <a:r>
              <a:rPr sz="2400" b="1" dirty="0">
                <a:solidFill>
                  <a:srgbClr val="042128"/>
                </a:solidFill>
                <a:latin typeface="Times New Roman"/>
                <a:cs typeface="Times New Roman"/>
              </a:rPr>
              <a:t>hich</a:t>
            </a:r>
            <a:r>
              <a:rPr sz="2400" b="1" spc="10" dirty="0">
                <a:solidFill>
                  <a:srgbClr val="042128"/>
                </a:solidFill>
                <a:latin typeface="Times New Roman"/>
                <a:cs typeface="Times New Roman"/>
              </a:rPr>
              <a:t> </a:t>
            </a:r>
            <a:r>
              <a:rPr sz="2400" b="1" dirty="0">
                <a:solidFill>
                  <a:srgbClr val="042128"/>
                </a:solidFill>
                <a:latin typeface="Times New Roman"/>
                <a:cs typeface="Times New Roman"/>
              </a:rPr>
              <a:t>conver</a:t>
            </a:r>
            <a:r>
              <a:rPr sz="2400" b="1" spc="5" dirty="0">
                <a:solidFill>
                  <a:srgbClr val="042128"/>
                </a:solidFill>
                <a:latin typeface="Times New Roman"/>
                <a:cs typeface="Times New Roman"/>
              </a:rPr>
              <a:t>t</a:t>
            </a:r>
            <a:r>
              <a:rPr sz="2400" b="1" dirty="0">
                <a:solidFill>
                  <a:srgbClr val="042128"/>
                </a:solidFill>
                <a:latin typeface="Times New Roman"/>
                <a:cs typeface="Times New Roman"/>
              </a:rPr>
              <a:t>s</a:t>
            </a:r>
            <a:r>
              <a:rPr sz="2400" b="1" spc="-10" dirty="0">
                <a:solidFill>
                  <a:srgbClr val="042128"/>
                </a:solidFill>
                <a:latin typeface="Times New Roman"/>
                <a:cs typeface="Times New Roman"/>
              </a:rPr>
              <a:t> </a:t>
            </a:r>
            <a:r>
              <a:rPr sz="2400" b="1" dirty="0">
                <a:solidFill>
                  <a:srgbClr val="042128"/>
                </a:solidFill>
                <a:latin typeface="Times New Roman"/>
                <a:cs typeface="Times New Roman"/>
              </a:rPr>
              <a:t>the various</a:t>
            </a:r>
            <a:r>
              <a:rPr sz="2400" b="1" spc="-10" dirty="0">
                <a:solidFill>
                  <a:srgbClr val="042128"/>
                </a:solidFill>
                <a:latin typeface="Times New Roman"/>
                <a:cs typeface="Times New Roman"/>
              </a:rPr>
              <a:t> </a:t>
            </a:r>
            <a:r>
              <a:rPr sz="2400" b="1" dirty="0">
                <a:solidFill>
                  <a:srgbClr val="042128"/>
                </a:solidFill>
                <a:latin typeface="Times New Roman"/>
                <a:cs typeface="Times New Roman"/>
              </a:rPr>
              <a:t>inputs </a:t>
            </a:r>
            <a:r>
              <a:rPr sz="2400" b="1" spc="5" dirty="0">
                <a:solidFill>
                  <a:srgbClr val="042128"/>
                </a:solidFill>
                <a:latin typeface="Times New Roman"/>
                <a:cs typeface="Times New Roman"/>
              </a:rPr>
              <a:t>i</a:t>
            </a:r>
            <a:r>
              <a:rPr sz="2400" b="1" dirty="0">
                <a:solidFill>
                  <a:srgbClr val="042128"/>
                </a:solidFill>
                <a:latin typeface="Times New Roman"/>
                <a:cs typeface="Times New Roman"/>
              </a:rPr>
              <a:t>nto the</a:t>
            </a:r>
            <a:r>
              <a:rPr lang="en-IN" sz="2400" b="1" dirty="0">
                <a:solidFill>
                  <a:srgbClr val="042128"/>
                </a:solidFill>
                <a:latin typeface="Times New Roman"/>
                <a:cs typeface="Times New Roman"/>
              </a:rPr>
              <a:t> </a:t>
            </a:r>
            <a:r>
              <a:rPr sz="2400" b="1" dirty="0">
                <a:solidFill>
                  <a:srgbClr val="042128"/>
                </a:solidFill>
                <a:latin typeface="Times New Roman"/>
                <a:cs typeface="Times New Roman"/>
              </a:rPr>
              <a:t>desi</a:t>
            </a:r>
            <a:r>
              <a:rPr sz="2400" b="1" spc="-50" dirty="0">
                <a:solidFill>
                  <a:srgbClr val="042128"/>
                </a:solidFill>
                <a:latin typeface="Times New Roman"/>
                <a:cs typeface="Times New Roman"/>
              </a:rPr>
              <a:t>r</a:t>
            </a:r>
            <a:r>
              <a:rPr sz="2400" b="1" dirty="0">
                <a:solidFill>
                  <a:srgbClr val="042128"/>
                </a:solidFill>
                <a:latin typeface="Times New Roman"/>
                <a:cs typeface="Times New Roman"/>
              </a:rPr>
              <a:t>ed  outputs</a:t>
            </a:r>
            <a:r>
              <a:rPr lang="en-IN" sz="2400" b="1" dirty="0">
                <a:solidFill>
                  <a:srgbClr val="042128"/>
                </a:solidFill>
                <a:latin typeface="Times New Roman"/>
                <a:cs typeface="Times New Roman"/>
              </a:rPr>
              <a:t> </a:t>
            </a:r>
            <a:r>
              <a:rPr sz="2400" b="1" spc="5" dirty="0">
                <a:solidFill>
                  <a:srgbClr val="042128"/>
                </a:solidFill>
                <a:latin typeface="Times New Roman"/>
                <a:cs typeface="Times New Roman"/>
              </a:rPr>
              <a:t> </a:t>
            </a:r>
            <a:r>
              <a:rPr sz="2400" b="1" dirty="0">
                <a:solidFill>
                  <a:srgbClr val="042128"/>
                </a:solidFill>
                <a:latin typeface="Times New Roman"/>
                <a:cs typeface="Times New Roman"/>
              </a:rPr>
              <a:t>of </a:t>
            </a:r>
            <a:r>
              <a:rPr sz="2400" b="1" spc="-10" dirty="0">
                <a:solidFill>
                  <a:srgbClr val="042128"/>
                </a:solidFill>
                <a:latin typeface="Times New Roman"/>
                <a:cs typeface="Times New Roman"/>
              </a:rPr>
              <a:t>products</a:t>
            </a:r>
            <a:r>
              <a:rPr sz="2400" b="1" spc="10" dirty="0">
                <a:solidFill>
                  <a:srgbClr val="042128"/>
                </a:solidFill>
                <a:latin typeface="Times New Roman"/>
                <a:cs typeface="Times New Roman"/>
              </a:rPr>
              <a:t> </a:t>
            </a:r>
            <a:r>
              <a:rPr sz="2400" b="1" dirty="0">
                <a:solidFill>
                  <a:srgbClr val="042128"/>
                </a:solidFill>
                <a:latin typeface="Times New Roman"/>
                <a:cs typeface="Times New Roman"/>
              </a:rPr>
              <a:t>and</a:t>
            </a:r>
            <a:r>
              <a:rPr sz="2400" b="1" spc="-5" dirty="0">
                <a:solidFill>
                  <a:srgbClr val="042128"/>
                </a:solidFill>
                <a:latin typeface="Times New Roman"/>
                <a:cs typeface="Times New Roman"/>
              </a:rPr>
              <a:t> </a:t>
            </a:r>
            <a:r>
              <a:rPr sz="2400" b="1" dirty="0">
                <a:solidFill>
                  <a:srgbClr val="042128"/>
                </a:solidFill>
                <a:latin typeface="Times New Roman"/>
                <a:cs typeface="Times New Roman"/>
              </a:rPr>
              <a:t>services.</a:t>
            </a:r>
            <a:endParaRPr lang="en-IN" sz="2400" b="1" dirty="0">
              <a:solidFill>
                <a:srgbClr val="042128"/>
              </a:solidFill>
              <a:latin typeface="Times New Roman"/>
              <a:cs typeface="Times New Roman"/>
            </a:endParaRPr>
          </a:p>
          <a:p>
            <a:pPr marL="12065" marR="433070" algn="just">
              <a:lnSpc>
                <a:spcPct val="102000"/>
              </a:lnSpc>
              <a:spcBef>
                <a:spcPts val="40"/>
              </a:spcBef>
              <a:buClr>
                <a:srgbClr val="0AD0D9"/>
              </a:buClr>
              <a:buSzPct val="93750"/>
              <a:tabLst>
                <a:tab pos="285750" algn="l"/>
                <a:tab pos="6724015" algn="l"/>
              </a:tabLst>
            </a:pPr>
            <a:endParaRPr sz="2400" dirty="0">
              <a:latin typeface="Times New Roman"/>
              <a:cs typeface="Times New Roman"/>
            </a:endParaRPr>
          </a:p>
          <a:p>
            <a:pPr algn="just">
              <a:spcBef>
                <a:spcPts val="15"/>
              </a:spcBef>
              <a:buClr>
                <a:srgbClr val="0AD0D9"/>
              </a:buClr>
              <a:buFont typeface="Segoe UI Symbol"/>
              <a:buChar char="⚫"/>
            </a:pPr>
            <a:endParaRPr sz="2550" dirty="0">
              <a:latin typeface="Times New Roman"/>
              <a:cs typeface="Times New Roman"/>
            </a:endParaRPr>
          </a:p>
          <a:p>
            <a:pPr marL="24765" marR="5080" indent="-12700" algn="just">
              <a:lnSpc>
                <a:spcPct val="102000"/>
              </a:lnSpc>
              <a:buClr>
                <a:srgbClr val="0AD0D9"/>
              </a:buClr>
              <a:buSzPct val="93750"/>
              <a:buFont typeface="Segoe UI Symbol"/>
              <a:buChar char="⚫"/>
              <a:tabLst>
                <a:tab pos="344805" algn="l"/>
                <a:tab pos="345440" algn="l"/>
                <a:tab pos="3669029" algn="l"/>
                <a:tab pos="3927475" algn="l"/>
                <a:tab pos="4250055" algn="l"/>
                <a:tab pos="5196205" algn="l"/>
              </a:tabLst>
            </a:pPr>
            <a:r>
              <a:rPr sz="2400" b="1" spc="-5" dirty="0">
                <a:solidFill>
                  <a:srgbClr val="042128"/>
                </a:solidFill>
                <a:latin typeface="Times New Roman"/>
                <a:cs typeface="Times New Roman"/>
              </a:rPr>
              <a:t>According</a:t>
            </a:r>
            <a:r>
              <a:rPr sz="2400" b="1" spc="5" dirty="0">
                <a:solidFill>
                  <a:srgbClr val="042128"/>
                </a:solidFill>
                <a:latin typeface="Times New Roman"/>
                <a:cs typeface="Times New Roman"/>
              </a:rPr>
              <a:t> </a:t>
            </a:r>
            <a:r>
              <a:rPr sz="2400" b="1" dirty="0">
                <a:solidFill>
                  <a:srgbClr val="042128"/>
                </a:solidFill>
                <a:latin typeface="Times New Roman"/>
                <a:cs typeface="Times New Roman"/>
              </a:rPr>
              <a:t>to</a:t>
            </a:r>
            <a:r>
              <a:rPr sz="2400" b="1" spc="10" dirty="0">
                <a:solidFill>
                  <a:srgbClr val="042128"/>
                </a:solidFill>
                <a:latin typeface="Times New Roman"/>
                <a:cs typeface="Times New Roman"/>
              </a:rPr>
              <a:t> </a:t>
            </a:r>
            <a:r>
              <a:rPr sz="2400" b="1" dirty="0">
                <a:solidFill>
                  <a:srgbClr val="042128"/>
                </a:solidFill>
                <a:latin typeface="Times New Roman"/>
                <a:cs typeface="Times New Roman"/>
              </a:rPr>
              <a:t>E.S.Buffa</a:t>
            </a:r>
            <a:r>
              <a:rPr sz="2400" b="1" spc="20" dirty="0">
                <a:solidFill>
                  <a:srgbClr val="042128"/>
                </a:solidFill>
                <a:latin typeface="Times New Roman"/>
                <a:cs typeface="Times New Roman"/>
              </a:rPr>
              <a:t> </a:t>
            </a:r>
            <a:r>
              <a:rPr sz="2400" b="1" spc="-5" dirty="0">
                <a:solidFill>
                  <a:srgbClr val="042128"/>
                </a:solidFill>
                <a:latin typeface="Times New Roman"/>
                <a:cs typeface="Times New Roman"/>
              </a:rPr>
              <a:t>“Production</a:t>
            </a:r>
            <a:r>
              <a:rPr lang="en-US" sz="2400" b="1" spc="-5" dirty="0">
                <a:solidFill>
                  <a:srgbClr val="042128"/>
                </a:solidFill>
                <a:latin typeface="Times New Roman"/>
                <a:cs typeface="Times New Roman"/>
              </a:rPr>
              <a:t> </a:t>
            </a:r>
            <a:r>
              <a:rPr sz="2400" b="1" dirty="0">
                <a:solidFill>
                  <a:srgbClr val="042128"/>
                </a:solidFill>
                <a:latin typeface="Times New Roman"/>
                <a:cs typeface="Times New Roman"/>
              </a:rPr>
              <a:t>management </a:t>
            </a:r>
            <a:r>
              <a:rPr sz="2400" b="1" spc="-5" dirty="0">
                <a:solidFill>
                  <a:srgbClr val="042128"/>
                </a:solidFill>
                <a:latin typeface="Times New Roman"/>
                <a:cs typeface="Times New Roman"/>
              </a:rPr>
              <a:t>deals </a:t>
            </a:r>
            <a:r>
              <a:rPr sz="2400" b="1" dirty="0">
                <a:solidFill>
                  <a:srgbClr val="042128"/>
                </a:solidFill>
                <a:latin typeface="Times New Roman"/>
                <a:cs typeface="Times New Roman"/>
              </a:rPr>
              <a:t> </a:t>
            </a:r>
            <a:r>
              <a:rPr sz="2400" b="1" spc="-5" dirty="0">
                <a:solidFill>
                  <a:srgbClr val="042128"/>
                </a:solidFill>
                <a:latin typeface="Times New Roman"/>
                <a:cs typeface="Times New Roman"/>
              </a:rPr>
              <a:t>with</a:t>
            </a:r>
            <a:r>
              <a:rPr sz="2400" b="1" spc="10" dirty="0">
                <a:solidFill>
                  <a:srgbClr val="042128"/>
                </a:solidFill>
                <a:latin typeface="Times New Roman"/>
                <a:cs typeface="Times New Roman"/>
              </a:rPr>
              <a:t> </a:t>
            </a:r>
            <a:r>
              <a:rPr sz="2400" b="1" dirty="0">
                <a:solidFill>
                  <a:srgbClr val="042128"/>
                </a:solidFill>
                <a:latin typeface="Times New Roman"/>
                <a:cs typeface="Times New Roman"/>
              </a:rPr>
              <a:t>decision making</a:t>
            </a:r>
            <a:r>
              <a:rPr sz="2400" b="1" spc="-20" dirty="0">
                <a:solidFill>
                  <a:srgbClr val="042128"/>
                </a:solidFill>
                <a:latin typeface="Times New Roman"/>
                <a:cs typeface="Times New Roman"/>
              </a:rPr>
              <a:t> </a:t>
            </a:r>
            <a:r>
              <a:rPr sz="2400" b="1" spc="-10" dirty="0">
                <a:solidFill>
                  <a:srgbClr val="042128"/>
                </a:solidFill>
                <a:latin typeface="Times New Roman"/>
                <a:cs typeface="Times New Roman"/>
              </a:rPr>
              <a:t>related </a:t>
            </a:r>
            <a:r>
              <a:rPr sz="2400" b="1" dirty="0">
                <a:solidFill>
                  <a:srgbClr val="042128"/>
                </a:solidFill>
                <a:latin typeface="Times New Roman"/>
                <a:cs typeface="Times New Roman"/>
              </a:rPr>
              <a:t>to</a:t>
            </a:r>
            <a:r>
              <a:rPr lang="en-IN" sz="2400" b="1" dirty="0">
                <a:solidFill>
                  <a:srgbClr val="042128"/>
                </a:solidFill>
                <a:latin typeface="Times New Roman"/>
                <a:cs typeface="Times New Roman"/>
              </a:rPr>
              <a:t> </a:t>
            </a:r>
            <a:r>
              <a:rPr sz="2400" b="1" spc="-10" dirty="0">
                <a:solidFill>
                  <a:srgbClr val="042128"/>
                </a:solidFill>
                <a:latin typeface="Times New Roman"/>
                <a:cs typeface="Times New Roman"/>
              </a:rPr>
              <a:t>production</a:t>
            </a:r>
            <a:r>
              <a:rPr sz="2400" b="1" spc="5" dirty="0">
                <a:solidFill>
                  <a:srgbClr val="042128"/>
                </a:solidFill>
                <a:latin typeface="Times New Roman"/>
                <a:cs typeface="Times New Roman"/>
              </a:rPr>
              <a:t> </a:t>
            </a:r>
            <a:r>
              <a:rPr sz="2400" b="1" spc="-10" dirty="0">
                <a:solidFill>
                  <a:srgbClr val="042128"/>
                </a:solidFill>
                <a:latin typeface="Times New Roman"/>
                <a:cs typeface="Times New Roman"/>
              </a:rPr>
              <a:t>process </a:t>
            </a:r>
            <a:r>
              <a:rPr sz="2400" b="1" dirty="0">
                <a:solidFill>
                  <a:srgbClr val="042128"/>
                </a:solidFill>
                <a:latin typeface="Times New Roman"/>
                <a:cs typeface="Times New Roman"/>
              </a:rPr>
              <a:t>so</a:t>
            </a:r>
            <a:r>
              <a:rPr sz="2400" b="1" spc="-5" dirty="0">
                <a:solidFill>
                  <a:srgbClr val="042128"/>
                </a:solidFill>
                <a:latin typeface="Times New Roman"/>
                <a:cs typeface="Times New Roman"/>
              </a:rPr>
              <a:t> </a:t>
            </a:r>
            <a:r>
              <a:rPr sz="2400" b="1" dirty="0">
                <a:solidFill>
                  <a:srgbClr val="042128"/>
                </a:solidFill>
                <a:latin typeface="Times New Roman"/>
                <a:cs typeface="Times New Roman"/>
              </a:rPr>
              <a:t>that </a:t>
            </a:r>
            <a:r>
              <a:rPr sz="2400" b="1" spc="5" dirty="0">
                <a:solidFill>
                  <a:srgbClr val="042128"/>
                </a:solidFill>
                <a:latin typeface="Times New Roman"/>
                <a:cs typeface="Times New Roman"/>
              </a:rPr>
              <a:t> </a:t>
            </a:r>
            <a:r>
              <a:rPr sz="2400" b="1" spc="-10" dirty="0">
                <a:solidFill>
                  <a:srgbClr val="042128"/>
                </a:solidFill>
                <a:latin typeface="Times New Roman"/>
                <a:cs typeface="Times New Roman"/>
              </a:rPr>
              <a:t>result</a:t>
            </a:r>
            <a:r>
              <a:rPr lang="en-US" sz="2400" b="1" spc="-10" dirty="0">
                <a:solidFill>
                  <a:srgbClr val="042128"/>
                </a:solidFill>
                <a:latin typeface="Times New Roman"/>
                <a:cs typeface="Times New Roman"/>
              </a:rPr>
              <a:t> </a:t>
            </a:r>
            <a:r>
              <a:rPr sz="2400" b="1" spc="-5" dirty="0">
                <a:solidFill>
                  <a:srgbClr val="042128"/>
                </a:solidFill>
                <a:latin typeface="Times New Roman"/>
                <a:cs typeface="Times New Roman"/>
              </a:rPr>
              <a:t> </a:t>
            </a:r>
            <a:r>
              <a:rPr sz="2400" b="1" dirty="0">
                <a:solidFill>
                  <a:srgbClr val="042128"/>
                </a:solidFill>
                <a:latin typeface="Times New Roman"/>
                <a:cs typeface="Times New Roman"/>
              </a:rPr>
              <a:t>the</a:t>
            </a:r>
            <a:r>
              <a:rPr sz="2400" b="1" spc="5" dirty="0">
                <a:solidFill>
                  <a:srgbClr val="042128"/>
                </a:solidFill>
                <a:latin typeface="Times New Roman"/>
                <a:cs typeface="Times New Roman"/>
              </a:rPr>
              <a:t> </a:t>
            </a:r>
            <a:r>
              <a:rPr sz="2400" b="1" dirty="0">
                <a:solidFill>
                  <a:srgbClr val="FFC000"/>
                </a:solidFill>
                <a:highlight>
                  <a:srgbClr val="008080"/>
                </a:highlight>
                <a:latin typeface="Times New Roman"/>
                <a:cs typeface="Times New Roman"/>
              </a:rPr>
              <a:t>goods or</a:t>
            </a:r>
            <a:r>
              <a:rPr sz="2400" b="1" spc="-40"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services</a:t>
            </a:r>
            <a:r>
              <a:rPr lang="en-IN" sz="2400" b="1" dirty="0">
                <a:solidFill>
                  <a:srgbClr val="FFC000"/>
                </a:solidFill>
                <a:highlight>
                  <a:srgbClr val="008080"/>
                </a:highlight>
                <a:latin typeface="Times New Roman"/>
                <a:cs typeface="Times New Roman"/>
              </a:rPr>
              <a:t> </a:t>
            </a:r>
            <a:r>
              <a:rPr sz="2400" b="1" spc="-20" dirty="0">
                <a:solidFill>
                  <a:srgbClr val="FFC000"/>
                </a:solidFill>
                <a:highlight>
                  <a:srgbClr val="008080"/>
                </a:highlight>
                <a:latin typeface="Times New Roman"/>
                <a:cs typeface="Times New Roman"/>
              </a:rPr>
              <a:t>are </a:t>
            </a:r>
            <a:r>
              <a:rPr sz="2400" b="1" spc="-10" dirty="0">
                <a:solidFill>
                  <a:srgbClr val="FFC000"/>
                </a:solidFill>
                <a:highlight>
                  <a:srgbClr val="008080"/>
                </a:highlight>
                <a:latin typeface="Times New Roman"/>
                <a:cs typeface="Times New Roman"/>
              </a:rPr>
              <a:t>produced </a:t>
            </a:r>
            <a:r>
              <a:rPr sz="2400" b="1" dirty="0">
                <a:solidFill>
                  <a:srgbClr val="FFC000"/>
                </a:solidFill>
                <a:highlight>
                  <a:srgbClr val="008080"/>
                </a:highlight>
                <a:latin typeface="Times New Roman"/>
                <a:cs typeface="Times New Roman"/>
              </a:rPr>
              <a:t>according to </a:t>
            </a:r>
            <a:r>
              <a:rPr sz="2400" b="1" spc="5"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specifications</a:t>
            </a:r>
            <a:r>
              <a:rPr sz="2400" b="1" spc="-30"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in</a:t>
            </a:r>
            <a:r>
              <a:rPr sz="2400" b="1" spc="-10"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the</a:t>
            </a:r>
            <a:r>
              <a:rPr sz="2400" b="1" spc="5"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amounts</a:t>
            </a:r>
            <a:r>
              <a:rPr lang="en-IN" sz="2400" b="1"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and</a:t>
            </a:r>
            <a:r>
              <a:rPr sz="2400" b="1" spc="-20"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by</a:t>
            </a:r>
            <a:r>
              <a:rPr sz="2400" b="1" spc="-20"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the</a:t>
            </a:r>
            <a:r>
              <a:rPr sz="2400" b="1" spc="-20"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scheduled</a:t>
            </a:r>
            <a:r>
              <a:rPr sz="2400" b="1" spc="-40"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demanded </a:t>
            </a:r>
            <a:r>
              <a:rPr sz="2400" b="1" spc="-585"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and</a:t>
            </a:r>
            <a:r>
              <a:rPr sz="2400" b="1" spc="-5" dirty="0">
                <a:solidFill>
                  <a:srgbClr val="FFC000"/>
                </a:solidFill>
                <a:highlight>
                  <a:srgbClr val="008080"/>
                </a:highlight>
                <a:latin typeface="Times New Roman"/>
                <a:cs typeface="Times New Roman"/>
              </a:rPr>
              <a:t> </a:t>
            </a:r>
            <a:r>
              <a:rPr sz="2400" b="1" dirty="0">
                <a:solidFill>
                  <a:srgbClr val="FFC000"/>
                </a:solidFill>
                <a:highlight>
                  <a:srgbClr val="008080"/>
                </a:highlight>
                <a:latin typeface="Times New Roman"/>
                <a:cs typeface="Times New Roman"/>
              </a:rPr>
              <a:t>at minimum</a:t>
            </a:r>
            <a:r>
              <a:rPr sz="2400" b="1" spc="-20" dirty="0">
                <a:solidFill>
                  <a:srgbClr val="FFC000"/>
                </a:solidFill>
                <a:highlight>
                  <a:srgbClr val="008080"/>
                </a:highlight>
                <a:latin typeface="Times New Roman"/>
                <a:cs typeface="Times New Roman"/>
              </a:rPr>
              <a:t> </a:t>
            </a:r>
            <a:r>
              <a:rPr sz="2400" b="1" spc="-25" dirty="0">
                <a:solidFill>
                  <a:srgbClr val="FFC000"/>
                </a:solidFill>
                <a:highlight>
                  <a:srgbClr val="008080"/>
                </a:highlight>
                <a:latin typeface="Times New Roman"/>
                <a:cs typeface="Times New Roman"/>
              </a:rPr>
              <a:t>cost.’’</a:t>
            </a:r>
            <a:endParaRPr sz="2400" dirty="0">
              <a:solidFill>
                <a:srgbClr val="FFC000"/>
              </a:solidFill>
              <a:highlight>
                <a:srgbClr val="008080"/>
              </a:highlight>
              <a:latin typeface="Times New Roman"/>
              <a:cs typeface="Times New Roman"/>
            </a:endParaRPr>
          </a:p>
        </p:txBody>
      </p:sp>
      <p:sp>
        <p:nvSpPr>
          <p:cNvPr id="4" name="Footer Placeholder 3">
            <a:extLst>
              <a:ext uri="{FF2B5EF4-FFF2-40B4-BE49-F238E27FC236}">
                <a16:creationId xmlns:a16="http://schemas.microsoft.com/office/drawing/2014/main" id="{D8732406-DDA8-9304-1DCD-59ADAD184E6F}"/>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861908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FB998-9937-D284-1113-123A3C3794C4}"/>
              </a:ext>
            </a:extLst>
          </p:cNvPr>
          <p:cNvPicPr>
            <a:picLocks noChangeAspect="1"/>
          </p:cNvPicPr>
          <p:nvPr/>
        </p:nvPicPr>
        <p:blipFill>
          <a:blip r:embed="rId2"/>
          <a:stretch>
            <a:fillRect/>
          </a:stretch>
        </p:blipFill>
        <p:spPr>
          <a:xfrm>
            <a:off x="0" y="2412"/>
            <a:ext cx="12192000" cy="6853175"/>
          </a:xfrm>
          <a:prstGeom prst="rect">
            <a:avLst/>
          </a:prstGeom>
        </p:spPr>
      </p:pic>
      <p:sp>
        <p:nvSpPr>
          <p:cNvPr id="2" name="Footer Placeholder 1">
            <a:extLst>
              <a:ext uri="{FF2B5EF4-FFF2-40B4-BE49-F238E27FC236}">
                <a16:creationId xmlns:a16="http://schemas.microsoft.com/office/drawing/2014/main" id="{D9D93D5B-E85B-CCBB-2AD0-36FBE88CA905}"/>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540550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775B71-EE6B-8E41-9AD5-50313FB1BD47}"/>
              </a:ext>
            </a:extLst>
          </p:cNvPr>
          <p:cNvPicPr>
            <a:picLocks noChangeAspect="1"/>
          </p:cNvPicPr>
          <p:nvPr/>
        </p:nvPicPr>
        <p:blipFill>
          <a:blip r:embed="rId2"/>
          <a:stretch>
            <a:fillRect/>
          </a:stretch>
        </p:blipFill>
        <p:spPr>
          <a:xfrm>
            <a:off x="0" y="368235"/>
            <a:ext cx="12192000" cy="6121530"/>
          </a:xfrm>
          <a:prstGeom prst="rect">
            <a:avLst/>
          </a:prstGeom>
        </p:spPr>
      </p:pic>
      <p:sp>
        <p:nvSpPr>
          <p:cNvPr id="2" name="Footer Placeholder 1">
            <a:extLst>
              <a:ext uri="{FF2B5EF4-FFF2-40B4-BE49-F238E27FC236}">
                <a16:creationId xmlns:a16="http://schemas.microsoft.com/office/drawing/2014/main" id="{603CCD50-E953-8E44-1D1D-FDE404BCD450}"/>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815691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620732-275E-206E-0DF2-F16D6774BB3B}"/>
              </a:ext>
            </a:extLst>
          </p:cNvPr>
          <p:cNvPicPr>
            <a:picLocks noChangeAspect="1"/>
          </p:cNvPicPr>
          <p:nvPr/>
        </p:nvPicPr>
        <p:blipFill>
          <a:blip r:embed="rId2"/>
          <a:stretch>
            <a:fillRect/>
          </a:stretch>
        </p:blipFill>
        <p:spPr>
          <a:xfrm>
            <a:off x="0" y="680578"/>
            <a:ext cx="12192000" cy="5496844"/>
          </a:xfrm>
          <a:prstGeom prst="rect">
            <a:avLst/>
          </a:prstGeom>
        </p:spPr>
      </p:pic>
      <p:sp>
        <p:nvSpPr>
          <p:cNvPr id="2" name="Footer Placeholder 1">
            <a:extLst>
              <a:ext uri="{FF2B5EF4-FFF2-40B4-BE49-F238E27FC236}">
                <a16:creationId xmlns:a16="http://schemas.microsoft.com/office/drawing/2014/main" id="{4EB5893E-E089-0670-612C-67E93A5387D6}"/>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356039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117807-F103-5CA2-1B7E-432150EECECE}"/>
              </a:ext>
            </a:extLst>
          </p:cNvPr>
          <p:cNvPicPr>
            <a:picLocks noChangeAspect="1"/>
          </p:cNvPicPr>
          <p:nvPr/>
        </p:nvPicPr>
        <p:blipFill>
          <a:blip r:embed="rId2"/>
          <a:stretch>
            <a:fillRect/>
          </a:stretch>
        </p:blipFill>
        <p:spPr>
          <a:xfrm>
            <a:off x="0" y="1097828"/>
            <a:ext cx="12192000" cy="4662344"/>
          </a:xfrm>
          <a:prstGeom prst="rect">
            <a:avLst/>
          </a:prstGeom>
        </p:spPr>
      </p:pic>
      <p:sp>
        <p:nvSpPr>
          <p:cNvPr id="2" name="Footer Placeholder 1">
            <a:extLst>
              <a:ext uri="{FF2B5EF4-FFF2-40B4-BE49-F238E27FC236}">
                <a16:creationId xmlns:a16="http://schemas.microsoft.com/office/drawing/2014/main" id="{BFA21B82-D1BD-3807-3261-96AB39F279BC}"/>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303292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E86351-58D2-1E38-365C-B46FB3383E87}"/>
              </a:ext>
            </a:extLst>
          </p:cNvPr>
          <p:cNvPicPr>
            <a:picLocks noChangeAspect="1"/>
          </p:cNvPicPr>
          <p:nvPr/>
        </p:nvPicPr>
        <p:blipFill>
          <a:blip r:embed="rId2"/>
          <a:stretch>
            <a:fillRect/>
          </a:stretch>
        </p:blipFill>
        <p:spPr>
          <a:xfrm>
            <a:off x="1024466" y="0"/>
            <a:ext cx="10143067" cy="6858000"/>
          </a:xfrm>
          <a:prstGeom prst="rect">
            <a:avLst/>
          </a:prstGeom>
        </p:spPr>
      </p:pic>
      <p:sp>
        <p:nvSpPr>
          <p:cNvPr id="2" name="Footer Placeholder 1">
            <a:extLst>
              <a:ext uri="{FF2B5EF4-FFF2-40B4-BE49-F238E27FC236}">
                <a16:creationId xmlns:a16="http://schemas.microsoft.com/office/drawing/2014/main" id="{EE6CF93D-0A2B-CCC4-A52E-0BC0B89CA28F}"/>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510921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94106D-5B45-C86E-2BBA-53AEDD6902BB}"/>
              </a:ext>
            </a:extLst>
          </p:cNvPr>
          <p:cNvPicPr>
            <a:picLocks noChangeAspect="1"/>
          </p:cNvPicPr>
          <p:nvPr/>
        </p:nvPicPr>
        <p:blipFill>
          <a:blip r:embed="rId2"/>
          <a:stretch>
            <a:fillRect/>
          </a:stretch>
        </p:blipFill>
        <p:spPr>
          <a:xfrm>
            <a:off x="1593192" y="0"/>
            <a:ext cx="9005616" cy="6858000"/>
          </a:xfrm>
          <a:prstGeom prst="rect">
            <a:avLst/>
          </a:prstGeom>
        </p:spPr>
      </p:pic>
      <p:sp>
        <p:nvSpPr>
          <p:cNvPr id="2" name="Footer Placeholder 1">
            <a:extLst>
              <a:ext uri="{FF2B5EF4-FFF2-40B4-BE49-F238E27FC236}">
                <a16:creationId xmlns:a16="http://schemas.microsoft.com/office/drawing/2014/main" id="{4B42DBB0-6CE1-A0F1-944D-E05156B5F67A}"/>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4688969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17665B-C36A-BE8F-4D3E-8CF4356602D6}"/>
              </a:ext>
            </a:extLst>
          </p:cNvPr>
          <p:cNvPicPr>
            <a:picLocks noChangeAspect="1"/>
          </p:cNvPicPr>
          <p:nvPr/>
        </p:nvPicPr>
        <p:blipFill>
          <a:blip r:embed="rId2"/>
          <a:stretch>
            <a:fillRect/>
          </a:stretch>
        </p:blipFill>
        <p:spPr>
          <a:xfrm>
            <a:off x="4233" y="0"/>
            <a:ext cx="12183533" cy="6858000"/>
          </a:xfrm>
          <a:prstGeom prst="rect">
            <a:avLst/>
          </a:prstGeom>
        </p:spPr>
      </p:pic>
      <p:sp>
        <p:nvSpPr>
          <p:cNvPr id="2" name="Footer Placeholder 1">
            <a:extLst>
              <a:ext uri="{FF2B5EF4-FFF2-40B4-BE49-F238E27FC236}">
                <a16:creationId xmlns:a16="http://schemas.microsoft.com/office/drawing/2014/main" id="{CD4AAEB9-83C2-F9A3-5279-330FF17E8139}"/>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430961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2F279-CEC5-F38A-7620-A5B8FA009DA2}"/>
              </a:ext>
            </a:extLst>
          </p:cNvPr>
          <p:cNvPicPr>
            <a:picLocks noChangeAspect="1"/>
          </p:cNvPicPr>
          <p:nvPr/>
        </p:nvPicPr>
        <p:blipFill>
          <a:blip r:embed="rId2"/>
          <a:stretch>
            <a:fillRect/>
          </a:stretch>
        </p:blipFill>
        <p:spPr>
          <a:xfrm>
            <a:off x="1534462" y="0"/>
            <a:ext cx="9123076" cy="6858000"/>
          </a:xfrm>
          <a:prstGeom prst="rect">
            <a:avLst/>
          </a:prstGeom>
        </p:spPr>
      </p:pic>
      <p:sp>
        <p:nvSpPr>
          <p:cNvPr id="2" name="Footer Placeholder 1">
            <a:extLst>
              <a:ext uri="{FF2B5EF4-FFF2-40B4-BE49-F238E27FC236}">
                <a16:creationId xmlns:a16="http://schemas.microsoft.com/office/drawing/2014/main" id="{AFB58970-6E9B-090A-02DA-C922128923E6}"/>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484019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EDD066-8A58-1644-5021-E904EFD4AE8A}"/>
              </a:ext>
            </a:extLst>
          </p:cNvPr>
          <p:cNvSpPr>
            <a:spLocks noGrp="1"/>
          </p:cNvSpPr>
          <p:nvPr>
            <p:ph idx="1"/>
          </p:nvPr>
        </p:nvSpPr>
        <p:spPr>
          <a:xfrm>
            <a:off x="838200" y="599607"/>
            <a:ext cx="10515600" cy="5577356"/>
          </a:xfrm>
        </p:spPr>
        <p:txBody>
          <a:bodyPr>
            <a:normAutofit/>
          </a:bodyPr>
          <a:lstStyle/>
          <a:p>
            <a:pPr marL="0" indent="0" algn="ctr">
              <a:lnSpc>
                <a:spcPct val="107000"/>
              </a:lnSpc>
              <a:spcAft>
                <a:spcPts val="800"/>
              </a:spcAft>
              <a:buNone/>
            </a:pPr>
            <a:r>
              <a:rPr lang="en-IN" sz="2400" b="1" u="sng" dirty="0">
                <a:effectLst/>
                <a:latin typeface="Times New Roman" panose="02020603050405020304" pitchFamily="18" charset="0"/>
                <a:ea typeface="Calibri" panose="020F0502020204030204" pitchFamily="34" charset="0"/>
                <a:cs typeface="Times New Roman" panose="02020603050405020304" pitchFamily="18" charset="0"/>
              </a:rPr>
              <a:t>MARKETING MANAGEMENT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100" dirty="0" err="1">
                <a:effectLst/>
                <a:latin typeface="Times New Roman" panose="02020603050405020304" pitchFamily="18" charset="0"/>
                <a:ea typeface="Calibri" panose="020F0502020204030204" pitchFamily="34" charset="0"/>
                <a:cs typeface="Times New Roman" panose="02020603050405020304" pitchFamily="18" charset="0"/>
              </a:rPr>
              <a:t>Defnition</a:t>
            </a: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 Marketing is a social process by which individuals and groups obtain what they need and want through creating, offering and freely exchanging products and services of value with others</a:t>
            </a:r>
            <a:r>
              <a:rPr lang="en-IN" sz="21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21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2100" b="1" i="1" dirty="0">
                <a:effectLst/>
                <a:latin typeface="Times New Roman" panose="02020603050405020304" pitchFamily="18" charset="0"/>
                <a:ea typeface="Calibri" panose="020F0502020204030204" pitchFamily="34" charset="0"/>
                <a:cs typeface="Times New Roman" panose="02020603050405020304" pitchFamily="18" charset="0"/>
              </a:rPr>
              <a:t>Philip Kotler</a:t>
            </a:r>
            <a:endParaRPr lang="en-IN" sz="2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sz="2100" b="1" u="sng" dirty="0">
                <a:effectLst/>
                <a:latin typeface="Times New Roman" panose="02020603050405020304" pitchFamily="18" charset="0"/>
                <a:ea typeface="Calibri" panose="020F0502020204030204" pitchFamily="34" charset="0"/>
                <a:cs typeface="Times New Roman" panose="02020603050405020304" pitchFamily="18" charset="0"/>
              </a:rPr>
              <a:t>Functions of Marketing</a:t>
            </a:r>
            <a:endParaRPr lang="en-IN" sz="2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sz="2100" dirty="0">
                <a:latin typeface="Times New Roman" panose="02020603050405020304" pitchFamily="18" charset="0"/>
                <a:cs typeface="Times New Roman" panose="02020603050405020304" pitchFamily="18" charset="0"/>
              </a:rPr>
              <a:t>1.Selling</a:t>
            </a:r>
          </a:p>
          <a:p>
            <a:pPr marL="0" indent="0">
              <a:buNone/>
            </a:pPr>
            <a:r>
              <a:rPr lang="en-IN" sz="2100" dirty="0">
                <a:latin typeface="Times New Roman" panose="02020603050405020304" pitchFamily="18" charset="0"/>
                <a:cs typeface="Times New Roman" panose="02020603050405020304" pitchFamily="18" charset="0"/>
              </a:rPr>
              <a:t>2. Buying</a:t>
            </a:r>
          </a:p>
          <a:p>
            <a:pPr marL="0" indent="0">
              <a:buNone/>
            </a:pPr>
            <a:r>
              <a:rPr lang="en-IN" sz="2100" dirty="0">
                <a:latin typeface="Times New Roman" panose="02020603050405020304" pitchFamily="18" charset="0"/>
                <a:cs typeface="Times New Roman" panose="02020603050405020304" pitchFamily="18" charset="0"/>
              </a:rPr>
              <a:t>3. Transportation</a:t>
            </a:r>
          </a:p>
          <a:p>
            <a:pPr marL="0" indent="0">
              <a:buNone/>
            </a:pPr>
            <a:r>
              <a:rPr lang="en-IN" sz="2100" dirty="0">
                <a:latin typeface="Times New Roman" panose="02020603050405020304" pitchFamily="18" charset="0"/>
                <a:cs typeface="Times New Roman" panose="02020603050405020304" pitchFamily="18" charset="0"/>
              </a:rPr>
              <a:t>4.storage </a:t>
            </a:r>
          </a:p>
          <a:p>
            <a:pPr marL="0" indent="0">
              <a:buNone/>
            </a:pPr>
            <a:r>
              <a:rPr lang="en-IN" sz="2100" dirty="0">
                <a:latin typeface="Times New Roman" panose="02020603050405020304" pitchFamily="18" charset="0"/>
                <a:cs typeface="Times New Roman" panose="02020603050405020304" pitchFamily="18" charset="0"/>
              </a:rPr>
              <a:t>5. Standardization &amp; Grading</a:t>
            </a:r>
          </a:p>
          <a:p>
            <a:pPr marL="0" indent="0">
              <a:buNone/>
            </a:pPr>
            <a:r>
              <a:rPr lang="en-IN" sz="2100" dirty="0">
                <a:latin typeface="Times New Roman" panose="02020603050405020304" pitchFamily="18" charset="0"/>
                <a:cs typeface="Times New Roman" panose="02020603050405020304" pitchFamily="18" charset="0"/>
              </a:rPr>
              <a:t>6. Financing</a:t>
            </a:r>
          </a:p>
          <a:p>
            <a:pPr marL="0" indent="0">
              <a:buNone/>
            </a:pPr>
            <a:r>
              <a:rPr lang="en-IN" sz="2100" dirty="0">
                <a:latin typeface="Times New Roman" panose="02020603050405020304" pitchFamily="18" charset="0"/>
                <a:cs typeface="Times New Roman" panose="02020603050405020304" pitchFamily="18" charset="0"/>
              </a:rPr>
              <a:t>7. Risk taking</a:t>
            </a:r>
          </a:p>
          <a:p>
            <a:pPr marL="0" indent="0">
              <a:buNone/>
            </a:pPr>
            <a:r>
              <a:rPr lang="en-IN" sz="2100" dirty="0">
                <a:latin typeface="Times New Roman" panose="02020603050405020304" pitchFamily="18" charset="0"/>
                <a:cs typeface="Times New Roman" panose="02020603050405020304" pitchFamily="18" charset="0"/>
              </a:rPr>
              <a:t>8. Market information</a:t>
            </a:r>
          </a:p>
          <a:p>
            <a:endParaRPr lang="en-IN" dirty="0"/>
          </a:p>
        </p:txBody>
      </p:sp>
      <p:sp>
        <p:nvSpPr>
          <p:cNvPr id="2" name="Footer Placeholder 1">
            <a:extLst>
              <a:ext uri="{FF2B5EF4-FFF2-40B4-BE49-F238E27FC236}">
                <a16:creationId xmlns:a16="http://schemas.microsoft.com/office/drawing/2014/main" id="{7ECEE67D-44D7-2727-66F6-AFCE84A605C7}"/>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73647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3FC9B1-3332-F976-F1C7-1286296DEBBF}"/>
              </a:ext>
            </a:extLst>
          </p:cNvPr>
          <p:cNvPicPr>
            <a:picLocks noChangeAspect="1"/>
          </p:cNvPicPr>
          <p:nvPr/>
        </p:nvPicPr>
        <p:blipFill>
          <a:blip r:embed="rId2"/>
          <a:stretch>
            <a:fillRect/>
          </a:stretch>
        </p:blipFill>
        <p:spPr>
          <a:xfrm>
            <a:off x="971550" y="0"/>
            <a:ext cx="9308067" cy="6858000"/>
          </a:xfrm>
          <a:prstGeom prst="rect">
            <a:avLst/>
          </a:prstGeom>
        </p:spPr>
      </p:pic>
      <p:sp>
        <p:nvSpPr>
          <p:cNvPr id="2" name="Footer Placeholder 1">
            <a:extLst>
              <a:ext uri="{FF2B5EF4-FFF2-40B4-BE49-F238E27FC236}">
                <a16:creationId xmlns:a16="http://schemas.microsoft.com/office/drawing/2014/main" id="{AA91D1BD-34A6-6F44-B529-E0295528FB64}"/>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127630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8501" y="1081239"/>
            <a:ext cx="4859655" cy="690574"/>
          </a:xfrm>
          <a:prstGeom prst="rect">
            <a:avLst/>
          </a:prstGeom>
        </p:spPr>
        <p:txBody>
          <a:bodyPr vert="horz" wrap="square" lIns="0" tIns="13335" rIns="0" bIns="0" rtlCol="0" anchor="ctr">
            <a:spAutoFit/>
          </a:bodyPr>
          <a:lstStyle/>
          <a:p>
            <a:pPr marL="12700">
              <a:spcBef>
                <a:spcPts val="105"/>
              </a:spcBef>
            </a:pPr>
            <a:r>
              <a:rPr b="1" i="1" spc="-5" dirty="0">
                <a:latin typeface="Calibri"/>
                <a:cs typeface="Calibri"/>
              </a:rPr>
              <a:t>Production</a:t>
            </a:r>
            <a:r>
              <a:rPr b="1" i="1" spc="-50" dirty="0">
                <a:latin typeface="Calibri"/>
                <a:cs typeface="Calibri"/>
              </a:rPr>
              <a:t> </a:t>
            </a:r>
            <a:r>
              <a:rPr b="1" i="1" spc="-40" dirty="0">
                <a:latin typeface="Calibri"/>
                <a:cs typeface="Calibri"/>
              </a:rPr>
              <a:t>system</a:t>
            </a:r>
          </a:p>
        </p:txBody>
      </p:sp>
      <p:pic>
        <p:nvPicPr>
          <p:cNvPr id="3" name="object 3"/>
          <p:cNvPicPr/>
          <p:nvPr/>
        </p:nvPicPr>
        <p:blipFill>
          <a:blip r:embed="rId2" cstate="print"/>
          <a:stretch>
            <a:fillRect/>
          </a:stretch>
        </p:blipFill>
        <p:spPr>
          <a:xfrm>
            <a:off x="2421637" y="1929384"/>
            <a:ext cx="7674863" cy="4181855"/>
          </a:xfrm>
          <a:prstGeom prst="rect">
            <a:avLst/>
          </a:prstGeom>
        </p:spPr>
      </p:pic>
      <p:sp>
        <p:nvSpPr>
          <p:cNvPr id="4" name="Footer Placeholder 3">
            <a:extLst>
              <a:ext uri="{FF2B5EF4-FFF2-40B4-BE49-F238E27FC236}">
                <a16:creationId xmlns:a16="http://schemas.microsoft.com/office/drawing/2014/main" id="{6AD8075E-CA9F-C784-A44E-4F266A143C4C}"/>
              </a:ext>
            </a:extLst>
          </p:cNvPr>
          <p:cNvSpPr>
            <a:spLocks noGrp="1"/>
          </p:cNvSpPr>
          <p:nvPr>
            <p:ph type="ftr" sz="quarter" idx="11"/>
          </p:nvPr>
        </p:nvSpPr>
        <p:spPr/>
        <p:txBody>
          <a:bodyPr/>
          <a:lstStyle/>
          <a:p>
            <a:r>
              <a:rPr lang="en-GB"/>
              <a:t>Prepared by-Ms.Santoshi-Asst.Prof.-MBA dept.</a:t>
            </a:r>
            <a:endParaRPr lang="en-I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E480AA-45BF-86D2-87DB-FF98B3B3D922}"/>
              </a:ext>
            </a:extLst>
          </p:cNvPr>
          <p:cNvPicPr>
            <a:picLocks noChangeAspect="1"/>
          </p:cNvPicPr>
          <p:nvPr/>
        </p:nvPicPr>
        <p:blipFill>
          <a:blip r:embed="rId2"/>
          <a:stretch>
            <a:fillRect/>
          </a:stretch>
        </p:blipFill>
        <p:spPr>
          <a:xfrm>
            <a:off x="1088510" y="0"/>
            <a:ext cx="10014979" cy="6858000"/>
          </a:xfrm>
          <a:prstGeom prst="rect">
            <a:avLst/>
          </a:prstGeom>
        </p:spPr>
      </p:pic>
      <p:sp>
        <p:nvSpPr>
          <p:cNvPr id="2" name="Footer Placeholder 1">
            <a:extLst>
              <a:ext uri="{FF2B5EF4-FFF2-40B4-BE49-F238E27FC236}">
                <a16:creationId xmlns:a16="http://schemas.microsoft.com/office/drawing/2014/main" id="{AC54C56A-995C-770D-6B48-D1A018759C9A}"/>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87465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EAB57-0342-9B0E-6D93-F02BF14E2A0E}"/>
              </a:ext>
            </a:extLst>
          </p:cNvPr>
          <p:cNvPicPr>
            <a:picLocks noChangeAspect="1"/>
          </p:cNvPicPr>
          <p:nvPr/>
        </p:nvPicPr>
        <p:blipFill>
          <a:blip r:embed="rId2"/>
          <a:stretch>
            <a:fillRect/>
          </a:stretch>
        </p:blipFill>
        <p:spPr>
          <a:xfrm>
            <a:off x="1913040" y="0"/>
            <a:ext cx="8365919" cy="6858000"/>
          </a:xfrm>
          <a:prstGeom prst="rect">
            <a:avLst/>
          </a:prstGeom>
        </p:spPr>
      </p:pic>
      <p:sp>
        <p:nvSpPr>
          <p:cNvPr id="2" name="Footer Placeholder 1">
            <a:extLst>
              <a:ext uri="{FF2B5EF4-FFF2-40B4-BE49-F238E27FC236}">
                <a16:creationId xmlns:a16="http://schemas.microsoft.com/office/drawing/2014/main" id="{C3778542-A200-B94E-4648-517B45CF9A5F}"/>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6981774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4E06E-74D2-5B6A-2AE6-D58D421D3F0F}"/>
              </a:ext>
            </a:extLst>
          </p:cNvPr>
          <p:cNvPicPr>
            <a:picLocks noChangeAspect="1"/>
          </p:cNvPicPr>
          <p:nvPr/>
        </p:nvPicPr>
        <p:blipFill>
          <a:blip r:embed="rId2"/>
          <a:stretch>
            <a:fillRect/>
          </a:stretch>
        </p:blipFill>
        <p:spPr>
          <a:xfrm>
            <a:off x="441597" y="0"/>
            <a:ext cx="11308805" cy="6858000"/>
          </a:xfrm>
          <a:prstGeom prst="rect">
            <a:avLst/>
          </a:prstGeom>
        </p:spPr>
      </p:pic>
      <p:sp>
        <p:nvSpPr>
          <p:cNvPr id="2" name="Footer Placeholder 1">
            <a:extLst>
              <a:ext uri="{FF2B5EF4-FFF2-40B4-BE49-F238E27FC236}">
                <a16:creationId xmlns:a16="http://schemas.microsoft.com/office/drawing/2014/main" id="{A571E324-4489-CC95-0109-F1598B22331B}"/>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914164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F51178-72B4-47E4-9C1B-FEFCE20F895D}"/>
              </a:ext>
            </a:extLst>
          </p:cNvPr>
          <p:cNvSpPr>
            <a:spLocks noGrp="1"/>
          </p:cNvSpPr>
          <p:nvPr>
            <p:ph idx="1"/>
          </p:nvPr>
        </p:nvSpPr>
        <p:spPr>
          <a:xfrm>
            <a:off x="838200" y="464695"/>
            <a:ext cx="10515600" cy="5712268"/>
          </a:xfrm>
        </p:spPr>
        <p:txBody>
          <a:bodyPr/>
          <a:lstStyle/>
          <a:p>
            <a:pPr marL="0" indent="0">
              <a:buNone/>
            </a:pPr>
            <a:r>
              <a:rPr lang="en-US" sz="2400" b="1" u="sng" dirty="0">
                <a:effectLst/>
                <a:latin typeface="Times New Roman" panose="02020603050405020304" pitchFamily="18" charset="0"/>
                <a:ea typeface="Calibri" panose="020F0502020204030204" pitchFamily="34" charset="0"/>
                <a:cs typeface="Times New Roman" panose="02020603050405020304" pitchFamily="18" charset="0"/>
              </a:rPr>
              <a:t>MARKETING STRATEGIES BASED ON PRODUCT LIFE CYCLE (</a:t>
            </a:r>
            <a:r>
              <a:rPr lang="en-US" sz="2400" b="1" u="sng">
                <a:effectLst/>
                <a:latin typeface="Times New Roman" panose="02020603050405020304" pitchFamily="18" charset="0"/>
                <a:ea typeface="Calibri" panose="020F0502020204030204" pitchFamily="34" charset="0"/>
                <a:cs typeface="Times New Roman" panose="02020603050405020304" pitchFamily="18" charset="0"/>
              </a:rPr>
              <a:t>PLC):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The Product Life Cycle (PLC)</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is used to map the lifespan of a product. There are generally four stages in the life of a product.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These four stages are the Introduction stage, the Growth stage, the Maturity stage and the Decline stage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following graph illustrates the four stages of the PLC: </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pic>
        <p:nvPicPr>
          <p:cNvPr id="4" name="Picture 3">
            <a:extLst>
              <a:ext uri="{FF2B5EF4-FFF2-40B4-BE49-F238E27FC236}">
                <a16:creationId xmlns:a16="http://schemas.microsoft.com/office/drawing/2014/main" id="{E54DE9A3-AE72-D935-6628-F47489EEA7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2650" y="2490789"/>
            <a:ext cx="4332157" cy="3025593"/>
          </a:xfrm>
          <a:prstGeom prst="rect">
            <a:avLst/>
          </a:prstGeom>
          <a:noFill/>
          <a:ln>
            <a:noFill/>
          </a:ln>
        </p:spPr>
      </p:pic>
      <p:sp>
        <p:nvSpPr>
          <p:cNvPr id="2" name="Footer Placeholder 1">
            <a:extLst>
              <a:ext uri="{FF2B5EF4-FFF2-40B4-BE49-F238E27FC236}">
                <a16:creationId xmlns:a16="http://schemas.microsoft.com/office/drawing/2014/main" id="{62D0EA96-0AEC-A1EC-814D-B00DE86F331D}"/>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289482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D21EB9-06E8-79B1-AAF2-2C128085FA50}"/>
              </a:ext>
            </a:extLst>
          </p:cNvPr>
          <p:cNvSpPr>
            <a:spLocks noGrp="1"/>
          </p:cNvSpPr>
          <p:nvPr>
            <p:ph idx="1"/>
          </p:nvPr>
        </p:nvSpPr>
        <p:spPr>
          <a:xfrm>
            <a:off x="838200" y="794479"/>
            <a:ext cx="10515600" cy="5382484"/>
          </a:xfrm>
        </p:spPr>
        <p:txBody>
          <a:bodyPr/>
          <a:lstStyle/>
          <a:p>
            <a:pPr>
              <a:lnSpc>
                <a:spcPct val="150000"/>
              </a:lnSpc>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Channels of Distribution: </a:t>
            </a:r>
            <a:r>
              <a:rPr lang="en-IN" sz="1800" b="1" dirty="0">
                <a:effectLst/>
                <a:latin typeface="Times New Roman" panose="02020603050405020304" pitchFamily="18" charset="0"/>
                <a:ea typeface="Calibri" panose="020F0502020204030204" pitchFamily="34" charset="0"/>
              </a:rPr>
              <a:t>A channel of distribution or trade channel is defined as the path or route along which goods move from producers or manufacturers to ultimate consumers or industrial users</a:t>
            </a:r>
            <a:r>
              <a:rPr lang="en-IN" sz="1800" dirty="0">
                <a:effectLst/>
                <a:latin typeface="Times New Roman" panose="02020603050405020304" pitchFamily="18" charset="0"/>
                <a:ea typeface="Calibri" panose="020F0502020204030204" pitchFamily="34" charset="0"/>
              </a:rPr>
              <a:t>. </a:t>
            </a: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marketing or trade channel is a set of interdependent organizations involved in the process of marketing a product or service available for use or consumption"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pic>
        <p:nvPicPr>
          <p:cNvPr id="6" name="Picture 5" descr="Distribution channels">
            <a:extLst>
              <a:ext uri="{FF2B5EF4-FFF2-40B4-BE49-F238E27FC236}">
                <a16:creationId xmlns:a16="http://schemas.microsoft.com/office/drawing/2014/main" id="{D20F3F85-CDE5-F76E-3558-FEDC19E412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3121" y="3229910"/>
            <a:ext cx="6640643" cy="2646234"/>
          </a:xfrm>
          <a:prstGeom prst="rect">
            <a:avLst/>
          </a:prstGeom>
          <a:noFill/>
          <a:ln>
            <a:noFill/>
          </a:ln>
        </p:spPr>
      </p:pic>
      <p:sp>
        <p:nvSpPr>
          <p:cNvPr id="2" name="Footer Placeholder 1">
            <a:extLst>
              <a:ext uri="{FF2B5EF4-FFF2-40B4-BE49-F238E27FC236}">
                <a16:creationId xmlns:a16="http://schemas.microsoft.com/office/drawing/2014/main" id="{ED54C85E-1B0E-363A-8F86-5567A991C832}"/>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985491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EBBF2-3918-96C5-E83E-15C15969F8C3}"/>
              </a:ext>
            </a:extLst>
          </p:cNvPr>
          <p:cNvPicPr>
            <a:picLocks noChangeAspect="1"/>
          </p:cNvPicPr>
          <p:nvPr/>
        </p:nvPicPr>
        <p:blipFill>
          <a:blip r:embed="rId2"/>
          <a:stretch>
            <a:fillRect/>
          </a:stretch>
        </p:blipFill>
        <p:spPr>
          <a:xfrm>
            <a:off x="1325091" y="-14910"/>
            <a:ext cx="9541818" cy="6858000"/>
          </a:xfrm>
          <a:prstGeom prst="rect">
            <a:avLst/>
          </a:prstGeom>
        </p:spPr>
      </p:pic>
      <p:sp>
        <p:nvSpPr>
          <p:cNvPr id="2" name="Footer Placeholder 1">
            <a:extLst>
              <a:ext uri="{FF2B5EF4-FFF2-40B4-BE49-F238E27FC236}">
                <a16:creationId xmlns:a16="http://schemas.microsoft.com/office/drawing/2014/main" id="{1A333054-8883-43B1-AB4B-568C3E9244BE}"/>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280174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D54D32-C032-596F-37C5-CD1D3AAFE87B}"/>
              </a:ext>
            </a:extLst>
          </p:cNvPr>
          <p:cNvPicPr>
            <a:picLocks noChangeAspect="1"/>
          </p:cNvPicPr>
          <p:nvPr/>
        </p:nvPicPr>
        <p:blipFill>
          <a:blip r:embed="rId2"/>
          <a:stretch>
            <a:fillRect/>
          </a:stretch>
        </p:blipFill>
        <p:spPr>
          <a:xfrm>
            <a:off x="1506067" y="0"/>
            <a:ext cx="9179866" cy="6858000"/>
          </a:xfrm>
          <a:prstGeom prst="rect">
            <a:avLst/>
          </a:prstGeom>
        </p:spPr>
      </p:pic>
      <p:sp>
        <p:nvSpPr>
          <p:cNvPr id="2" name="Footer Placeholder 1">
            <a:extLst>
              <a:ext uri="{FF2B5EF4-FFF2-40B4-BE49-F238E27FC236}">
                <a16:creationId xmlns:a16="http://schemas.microsoft.com/office/drawing/2014/main" id="{117EADCB-6BE5-681A-F1F7-45C7E396098C}"/>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89202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DDE98-13E7-8D78-F44B-303BFD080199}"/>
              </a:ext>
            </a:extLst>
          </p:cNvPr>
          <p:cNvPicPr>
            <a:picLocks noChangeAspect="1"/>
          </p:cNvPicPr>
          <p:nvPr/>
        </p:nvPicPr>
        <p:blipFill>
          <a:blip r:embed="rId2"/>
          <a:stretch>
            <a:fillRect/>
          </a:stretch>
        </p:blipFill>
        <p:spPr>
          <a:xfrm>
            <a:off x="1303592" y="0"/>
            <a:ext cx="9584816" cy="6858000"/>
          </a:xfrm>
          <a:prstGeom prst="rect">
            <a:avLst/>
          </a:prstGeom>
        </p:spPr>
      </p:pic>
      <p:sp>
        <p:nvSpPr>
          <p:cNvPr id="2" name="Footer Placeholder 1">
            <a:extLst>
              <a:ext uri="{FF2B5EF4-FFF2-40B4-BE49-F238E27FC236}">
                <a16:creationId xmlns:a16="http://schemas.microsoft.com/office/drawing/2014/main" id="{03B6492D-783B-100E-A4E0-583EF3CB7D7D}"/>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2869620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B11343-0CFE-1238-15AA-4193CCD66B66}"/>
              </a:ext>
            </a:extLst>
          </p:cNvPr>
          <p:cNvPicPr>
            <a:picLocks noChangeAspect="1"/>
          </p:cNvPicPr>
          <p:nvPr/>
        </p:nvPicPr>
        <p:blipFill>
          <a:blip r:embed="rId2"/>
          <a:stretch>
            <a:fillRect/>
          </a:stretch>
        </p:blipFill>
        <p:spPr>
          <a:xfrm>
            <a:off x="1243755" y="0"/>
            <a:ext cx="9704490" cy="6858000"/>
          </a:xfrm>
          <a:prstGeom prst="rect">
            <a:avLst/>
          </a:prstGeom>
        </p:spPr>
      </p:pic>
      <p:sp>
        <p:nvSpPr>
          <p:cNvPr id="2" name="Footer Placeholder 1">
            <a:extLst>
              <a:ext uri="{FF2B5EF4-FFF2-40B4-BE49-F238E27FC236}">
                <a16:creationId xmlns:a16="http://schemas.microsoft.com/office/drawing/2014/main" id="{22C3D4DE-AAE6-5867-5DE8-D3EB69318A1A}"/>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1101443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7E6A73-62B0-5FE3-57C5-38AA3117BE12}"/>
              </a:ext>
            </a:extLst>
          </p:cNvPr>
          <p:cNvPicPr>
            <a:picLocks noChangeAspect="1"/>
          </p:cNvPicPr>
          <p:nvPr/>
        </p:nvPicPr>
        <p:blipFill>
          <a:blip r:embed="rId2"/>
          <a:stretch>
            <a:fillRect/>
          </a:stretch>
        </p:blipFill>
        <p:spPr>
          <a:xfrm>
            <a:off x="1506681" y="0"/>
            <a:ext cx="9178637" cy="6858000"/>
          </a:xfrm>
          <a:prstGeom prst="rect">
            <a:avLst/>
          </a:prstGeom>
        </p:spPr>
      </p:pic>
      <p:sp>
        <p:nvSpPr>
          <p:cNvPr id="2" name="Footer Placeholder 1">
            <a:extLst>
              <a:ext uri="{FF2B5EF4-FFF2-40B4-BE49-F238E27FC236}">
                <a16:creationId xmlns:a16="http://schemas.microsoft.com/office/drawing/2014/main" id="{C9AA635F-284E-F437-AE57-A23D19D49C20}"/>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098086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2AD4-A716-0C66-FF40-084B08B0A79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37FD5408-1CCC-C1C4-C4F5-561C79AE26AF}"/>
              </a:ext>
            </a:extLst>
          </p:cNvPr>
          <p:cNvPicPr>
            <a:picLocks noChangeAspect="1"/>
          </p:cNvPicPr>
          <p:nvPr/>
        </p:nvPicPr>
        <p:blipFill>
          <a:blip r:embed="rId2"/>
          <a:stretch>
            <a:fillRect/>
          </a:stretch>
        </p:blipFill>
        <p:spPr>
          <a:xfrm>
            <a:off x="0" y="100203"/>
            <a:ext cx="12192000" cy="6657593"/>
          </a:xfrm>
          <a:prstGeom prst="rect">
            <a:avLst/>
          </a:prstGeom>
        </p:spPr>
      </p:pic>
      <p:sp>
        <p:nvSpPr>
          <p:cNvPr id="3" name="Footer Placeholder 2">
            <a:extLst>
              <a:ext uri="{FF2B5EF4-FFF2-40B4-BE49-F238E27FC236}">
                <a16:creationId xmlns:a16="http://schemas.microsoft.com/office/drawing/2014/main" id="{F05EE1CF-DE11-1BD6-5FFE-527C8B0EBD2B}"/>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5189876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DE12EE-05AC-1CE2-8588-769F018FA057}"/>
              </a:ext>
            </a:extLst>
          </p:cNvPr>
          <p:cNvPicPr>
            <a:picLocks noChangeAspect="1"/>
          </p:cNvPicPr>
          <p:nvPr/>
        </p:nvPicPr>
        <p:blipFill>
          <a:blip r:embed="rId2"/>
          <a:stretch>
            <a:fillRect/>
          </a:stretch>
        </p:blipFill>
        <p:spPr>
          <a:xfrm>
            <a:off x="1478507" y="0"/>
            <a:ext cx="9234985" cy="6858000"/>
          </a:xfrm>
          <a:prstGeom prst="rect">
            <a:avLst/>
          </a:prstGeom>
        </p:spPr>
      </p:pic>
      <p:sp>
        <p:nvSpPr>
          <p:cNvPr id="2" name="Footer Placeholder 1">
            <a:extLst>
              <a:ext uri="{FF2B5EF4-FFF2-40B4-BE49-F238E27FC236}">
                <a16:creationId xmlns:a16="http://schemas.microsoft.com/office/drawing/2014/main" id="{3E3183A7-436D-B452-EE5F-5421C287CADF}"/>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8379586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241E14-52AB-4C00-BFCF-3C84DE948273}"/>
              </a:ext>
            </a:extLst>
          </p:cNvPr>
          <p:cNvPicPr>
            <a:picLocks noChangeAspect="1"/>
          </p:cNvPicPr>
          <p:nvPr/>
        </p:nvPicPr>
        <p:blipFill>
          <a:blip r:embed="rId2"/>
          <a:stretch>
            <a:fillRect/>
          </a:stretch>
        </p:blipFill>
        <p:spPr>
          <a:xfrm>
            <a:off x="1319893" y="0"/>
            <a:ext cx="9552214" cy="6858000"/>
          </a:xfrm>
          <a:prstGeom prst="rect">
            <a:avLst/>
          </a:prstGeom>
        </p:spPr>
      </p:pic>
      <p:sp>
        <p:nvSpPr>
          <p:cNvPr id="2" name="Footer Placeholder 1">
            <a:extLst>
              <a:ext uri="{FF2B5EF4-FFF2-40B4-BE49-F238E27FC236}">
                <a16:creationId xmlns:a16="http://schemas.microsoft.com/office/drawing/2014/main" id="{3AFA31A5-ACE8-B47E-C126-9791ACF3453B}"/>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1239460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8585AD-6866-529D-CF3F-03F3AC4F8A0F}"/>
              </a:ext>
            </a:extLst>
          </p:cNvPr>
          <p:cNvSpPr>
            <a:spLocks noGrp="1"/>
          </p:cNvSpPr>
          <p:nvPr>
            <p:ph idx="1"/>
          </p:nvPr>
        </p:nvSpPr>
        <p:spPr>
          <a:xfrm>
            <a:off x="838200" y="224854"/>
            <a:ext cx="10515600" cy="5952111"/>
          </a:xfrm>
        </p:spPr>
        <p:txBody>
          <a:bodyPr>
            <a:noAutofit/>
          </a:bodyPr>
          <a:lstStyle/>
          <a:p>
            <a:pPr marL="0" indent="0" algn="just">
              <a:lnSpc>
                <a:spcPct val="107000"/>
              </a:lnSpc>
              <a:spcAft>
                <a:spcPts val="800"/>
              </a:spcAft>
              <a:buNone/>
            </a:pPr>
            <a:r>
              <a:rPr lang="en-IN" sz="2000" b="1" u="sng" dirty="0">
                <a:effectLst/>
                <a:latin typeface="Times New Roman" panose="02020603050405020304" pitchFamily="18" charset="0"/>
                <a:ea typeface="Calibri" panose="020F0502020204030204" pitchFamily="34" charset="0"/>
                <a:cs typeface="Times New Roman" panose="02020603050405020304" pitchFamily="18" charset="0"/>
              </a:rPr>
              <a:t>Functions of HR Manager: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Managerial functions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15000"/>
              </a:lnSpc>
              <a:buFont typeface="+mj-lt"/>
              <a:buAutoNum type="alphaL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Planning</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15000"/>
              </a:lnSpc>
              <a:buFont typeface="+mj-lt"/>
              <a:buAutoNum type="alphaL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Organizing</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15000"/>
              </a:lnSpc>
              <a:buFont typeface="+mj-lt"/>
              <a:buAutoNum type="alphaL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Staffing</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15000"/>
              </a:lnSpc>
              <a:buFont typeface="+mj-lt"/>
              <a:buAutoNum type="alphaL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Directing</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15000"/>
              </a:lnSpc>
              <a:spcAft>
                <a:spcPts val="1000"/>
              </a:spcAft>
              <a:buFont typeface="+mj-lt"/>
              <a:buAutoNum type="alphaL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Controlling</a:t>
            </a:r>
            <a:endParaRPr lang="en-IN" b="1" u="sng"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2000" b="1" u="sng" dirty="0">
                <a:effectLst/>
                <a:latin typeface="Times New Roman" panose="02020603050405020304" pitchFamily="18" charset="0"/>
                <a:ea typeface="Calibri" panose="020F0502020204030204" pitchFamily="34" charset="0"/>
                <a:cs typeface="Times New Roman" panose="02020603050405020304" pitchFamily="18" charset="0"/>
              </a:rPr>
              <a:t>Operative functions</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914400" indent="-914400"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operative functions of HRM are related to specific activities of personnel management, viz.,</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romanUcParenR"/>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Procurement	             II)   Development	                     III) Motivation &amp; Compensation	 IV) Maintenance Integration</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BA52547-5FB4-DF01-25FC-7F37A2CBB4AB}"/>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4076992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7EF7E-963F-85AB-4EBF-841A4F414639}"/>
              </a:ext>
            </a:extLst>
          </p:cNvPr>
          <p:cNvSpPr>
            <a:spLocks noGrp="1"/>
          </p:cNvSpPr>
          <p:nvPr>
            <p:ph idx="1"/>
          </p:nvPr>
        </p:nvSpPr>
        <p:spPr>
          <a:xfrm>
            <a:off x="838200" y="239843"/>
            <a:ext cx="10515600" cy="5937120"/>
          </a:xfrm>
        </p:spPr>
        <p:txBody>
          <a:bodyPr>
            <a:normAutofit/>
          </a:bodyPr>
          <a:lstStyle/>
          <a:p>
            <a:pPr marL="342900" lvl="0" indent="-342900" algn="just">
              <a:lnSpc>
                <a:spcPct val="115000"/>
              </a:lnSpc>
              <a:buFont typeface="+mj-lt"/>
              <a:buAutoNum type="arabicParenR"/>
            </a:pPr>
            <a:r>
              <a:rPr lang="en-US" sz="1800" b="1" u="sng" dirty="0">
                <a:effectLst/>
                <a:latin typeface="Times New Roman" panose="02020603050405020304" pitchFamily="18" charset="0"/>
                <a:ea typeface="Calibri" panose="020F0502020204030204" pitchFamily="34" charset="0"/>
                <a:cs typeface="Times New Roman" panose="02020603050405020304" pitchFamily="18" charset="0"/>
              </a:rPr>
              <a:t>Procurement: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Job Analysis        2) Human resource Planning     3) Recruitment and selection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4) Placement 5) Induction &amp; orientation 6) Internal Mobility.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2) Development:</a:t>
            </a:r>
            <a:r>
              <a:rPr lang="en-IN" sz="1800" b="1" dirty="0">
                <a:latin typeface="Calibri" panose="020F0502020204030204" pitchFamily="34" charset="0"/>
                <a:ea typeface="Calibri" panose="020F0502020204030204" pitchFamily="34" charset="0"/>
                <a:cs typeface="Times New Roman" panose="02020603050405020304" pitchFamily="18" charset="0"/>
              </a:rPr>
              <a:t>   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Training &amp; Development 2)career planning and development 3) Human resource development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3) Motivation &amp; compensation: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Job design    2) work scheduling      3) Job evaluation        4) performance appraisal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5) Compensation Administration           6) Incentives and benefits.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4) Maintenance and Integration: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Healthy and safety   2) Employee welfare   3) social security   4) Grievance redressal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5) Collective bargaining   6) Employee participation   7) Industrial relations   8) Trade union &amp; Association.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 name="Footer Placeholder 1">
            <a:extLst>
              <a:ext uri="{FF2B5EF4-FFF2-40B4-BE49-F238E27FC236}">
                <a16:creationId xmlns:a16="http://schemas.microsoft.com/office/drawing/2014/main" id="{E7B87689-8600-FC9F-1D33-3A9DAEC59313}"/>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036049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BBF4F-1926-D41F-E6C9-9D1102D2FA04}"/>
              </a:ext>
            </a:extLst>
          </p:cNvPr>
          <p:cNvSpPr>
            <a:spLocks noGrp="1"/>
          </p:cNvSpPr>
          <p:nvPr>
            <p:ph idx="1"/>
          </p:nvPr>
        </p:nvSpPr>
        <p:spPr>
          <a:xfrm>
            <a:off x="838200" y="704540"/>
            <a:ext cx="10515600" cy="5816183"/>
          </a:xfrm>
        </p:spPr>
        <p:txBody>
          <a:bodyPr>
            <a:normAutofit/>
          </a:bodyPr>
          <a:lstStyle/>
          <a:p>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JOB EVALUATION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Job evaluation is a systematic way of determining the value/worth of a job in relation to other jobs in an organization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BENEFITS OF JOB EVALUATION</a:t>
            </a:r>
            <a:r>
              <a:rPr lang="en-IN"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helps the management in establishing an objective rationale for acceptable wage-structure.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takes into account many factors other than the skill difference.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helps in skill match with job. It is helpful in the selection, training and promotion of workers.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establishes cordial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labour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relationship.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helps in determining the rate of a new job.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Job Evaluation Methods </a:t>
            </a:r>
            <a:r>
              <a:rPr lang="en-IN"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There are 4 basic and traditional systems of job evaluation:</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Ranking System                                           2. Job Classification or Grading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15000"/>
              </a:lnSpc>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3.   Factor Comparison System, and                4.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Point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 name="Footer Placeholder 1">
            <a:extLst>
              <a:ext uri="{FF2B5EF4-FFF2-40B4-BE49-F238E27FC236}">
                <a16:creationId xmlns:a16="http://schemas.microsoft.com/office/drawing/2014/main" id="{76A3A22F-7D7B-3763-8078-C202EEA1AD16}"/>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1355926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BAFCCA-1667-25A7-7E6F-82BAF64D53CD}"/>
              </a:ext>
            </a:extLst>
          </p:cNvPr>
          <p:cNvSpPr>
            <a:spLocks noGrp="1"/>
          </p:cNvSpPr>
          <p:nvPr>
            <p:ph idx="1"/>
          </p:nvPr>
        </p:nvSpPr>
        <p:spPr>
          <a:xfrm>
            <a:off x="838200" y="539648"/>
            <a:ext cx="10515600" cy="5637317"/>
          </a:xfrm>
        </p:spPr>
        <p:txBody>
          <a:bodyPr>
            <a:normAutofit/>
          </a:bodyPr>
          <a:lstStyle/>
          <a:p>
            <a:pPr>
              <a:lnSpc>
                <a:spcPct val="100000"/>
              </a:lnSpc>
            </a:pPr>
            <a:r>
              <a:rPr lang="en-IN" sz="2400" u="sng" dirty="0">
                <a:solidFill>
                  <a:srgbClr val="000000"/>
                </a:solidFill>
                <a:effectLst/>
                <a:latin typeface="Times" panose="02020603050405020304" pitchFamily="18" charset="0"/>
                <a:ea typeface="Calibri" panose="020F0502020204030204" pitchFamily="34" charset="0"/>
                <a:cs typeface="Times" panose="02020603050405020304" pitchFamily="18" charset="0"/>
              </a:rPr>
              <a:t>Ranking</a:t>
            </a:r>
            <a:r>
              <a:rPr lang="en-IN" sz="2400" dirty="0">
                <a:solidFill>
                  <a:srgbClr val="000000"/>
                </a:solidFill>
                <a:effectLst/>
                <a:latin typeface="Times" panose="02020603050405020304" pitchFamily="18" charset="0"/>
                <a:ea typeface="Calibri" panose="020F0502020204030204" pitchFamily="34" charset="0"/>
                <a:cs typeface="Times" panose="02020603050405020304" pitchFamily="18" charset="0"/>
              </a:rPr>
              <a:t>: The simplest and most common technique for job evaluation employees.</a:t>
            </a:r>
          </a:p>
          <a:p>
            <a:pPr>
              <a:lnSpc>
                <a:spcPct val="100000"/>
              </a:lnSpc>
            </a:pPr>
            <a:r>
              <a:rPr lang="en-IN" sz="2400" u="sng" dirty="0">
                <a:solidFill>
                  <a:srgbClr val="000000"/>
                </a:solidFill>
                <a:effectLst/>
                <a:latin typeface="Times" panose="02020603050405020304" pitchFamily="18" charset="0"/>
                <a:ea typeface="Calibri" panose="020F0502020204030204" pitchFamily="34" charset="0"/>
                <a:cs typeface="Times" panose="02020603050405020304" pitchFamily="18" charset="0"/>
              </a:rPr>
              <a:t>Point Method: </a:t>
            </a:r>
            <a:r>
              <a:rPr lang="en-IN" sz="2400" dirty="0">
                <a:solidFill>
                  <a:srgbClr val="000000"/>
                </a:solidFill>
                <a:effectLst/>
                <a:latin typeface="Times" panose="02020603050405020304" pitchFamily="18" charset="0"/>
                <a:ea typeface="Calibri" panose="020F0502020204030204" pitchFamily="34" charset="0"/>
                <a:cs typeface="Times" panose="02020603050405020304" pitchFamily="18" charset="0"/>
              </a:rPr>
              <a:t>A more complex job evaluation technique, the point method, requires evaluators to assign points to a number of compensation characteristics based on skill level, responsibility, effort required and working conditions.</a:t>
            </a:r>
            <a:endParaRPr lang="en-IN" sz="2400" dirty="0">
              <a:solidFill>
                <a:srgbClr val="000000"/>
              </a:solidFill>
              <a:latin typeface="Times" panose="02020603050405020304" pitchFamily="18" charset="0"/>
              <a:ea typeface="Calibri" panose="020F0502020204030204" pitchFamily="34" charset="0"/>
              <a:cs typeface="Times" panose="02020603050405020304" pitchFamily="18" charset="0"/>
            </a:endParaRPr>
          </a:p>
          <a:p>
            <a:pPr algn="just">
              <a:lnSpc>
                <a:spcPct val="100000"/>
              </a:lnSpc>
            </a:pPr>
            <a:r>
              <a:rPr lang="en-IN" sz="2400" u="sng" dirty="0">
                <a:solidFill>
                  <a:srgbClr val="000000"/>
                </a:solidFill>
                <a:effectLst/>
                <a:latin typeface="Times" panose="02020603050405020304" pitchFamily="18" charset="0"/>
                <a:ea typeface="Calibri" panose="020F0502020204030204" pitchFamily="34" charset="0"/>
                <a:cs typeface="Times" panose="02020603050405020304" pitchFamily="18" charset="0"/>
              </a:rPr>
              <a:t>Factor Comparison:</a:t>
            </a:r>
            <a:r>
              <a:rPr lang="en-US" sz="2400" b="0" i="0" dirty="0">
                <a:solidFill>
                  <a:srgbClr val="202124"/>
                </a:solidFill>
                <a:effectLst/>
                <a:latin typeface="Times" panose="02020603050405020304" pitchFamily="18" charset="0"/>
                <a:cs typeface="Times" panose="02020603050405020304" pitchFamily="18" charset="0"/>
              </a:rPr>
              <a:t>Factor comparison is </a:t>
            </a:r>
            <a:r>
              <a:rPr lang="en-US" sz="2400" b="1" i="0" dirty="0">
                <a:solidFill>
                  <a:srgbClr val="202124"/>
                </a:solidFill>
                <a:effectLst/>
                <a:latin typeface="Times" panose="02020603050405020304" pitchFamily="18" charset="0"/>
                <a:cs typeface="Times" panose="02020603050405020304" pitchFamily="18" charset="0"/>
              </a:rPr>
              <a:t>a process that human resources professionals use to evaluate and compare different job candidates</a:t>
            </a:r>
            <a:r>
              <a:rPr lang="en-US" sz="2400" b="0" i="0" dirty="0">
                <a:solidFill>
                  <a:srgbClr val="202124"/>
                </a:solidFill>
                <a:effectLst/>
                <a:latin typeface="Times" panose="02020603050405020304" pitchFamily="18" charset="0"/>
                <a:cs typeface="Times" panose="02020603050405020304" pitchFamily="18" charset="0"/>
              </a:rPr>
              <a:t>. By evaluating factors such as education, experience, skills, and qualifications, human resources professionals can identify the best candidates for a given position.</a:t>
            </a:r>
            <a:r>
              <a:rPr lang="en-IN" sz="2400" dirty="0">
                <a:solidFill>
                  <a:srgbClr val="000000"/>
                </a:solidFill>
                <a:effectLst/>
                <a:latin typeface="Times" panose="02020603050405020304" pitchFamily="18" charset="0"/>
                <a:ea typeface="Calibri" panose="020F0502020204030204" pitchFamily="34" charset="0"/>
                <a:cs typeface="Times" panose="02020603050405020304" pitchFamily="18" charset="0"/>
              </a:rPr>
              <a:t> </a:t>
            </a:r>
          </a:p>
          <a:p>
            <a:pPr algn="just">
              <a:lnSpc>
                <a:spcPct val="100000"/>
              </a:lnSpc>
            </a:pPr>
            <a:r>
              <a:rPr lang="en-IN" sz="2400" u="sng" dirty="0">
                <a:solidFill>
                  <a:srgbClr val="000000"/>
                </a:solidFill>
                <a:effectLst/>
                <a:latin typeface="Times" panose="02020603050405020304" pitchFamily="18" charset="0"/>
                <a:ea typeface="Calibri" panose="020F0502020204030204" pitchFamily="34" charset="0"/>
                <a:cs typeface="Times" panose="02020603050405020304" pitchFamily="18" charset="0"/>
              </a:rPr>
              <a:t>Job Classification</a:t>
            </a:r>
            <a:r>
              <a:rPr lang="en-IN" sz="2400" dirty="0">
                <a:solidFill>
                  <a:srgbClr val="000000"/>
                </a:solidFill>
                <a:effectLst/>
                <a:latin typeface="Times" panose="02020603050405020304" pitchFamily="18" charset="0"/>
                <a:ea typeface="Calibri" panose="020F0502020204030204" pitchFamily="34" charset="0"/>
                <a:cs typeface="Times" panose="02020603050405020304" pitchFamily="18" charset="0"/>
              </a:rPr>
              <a:t>: The classification method requires that evaluators categorize jobs into groups with relatively the same value to a business. The groups are commonly called grades.</a:t>
            </a:r>
            <a:endParaRPr lang="en-IN" sz="2400" dirty="0">
              <a:latin typeface="Times" panose="02020603050405020304" pitchFamily="18" charset="0"/>
              <a:cs typeface="Times" panose="02020603050405020304" pitchFamily="18" charset="0"/>
            </a:endParaRPr>
          </a:p>
        </p:txBody>
      </p:sp>
      <p:sp>
        <p:nvSpPr>
          <p:cNvPr id="2" name="Footer Placeholder 1">
            <a:extLst>
              <a:ext uri="{FF2B5EF4-FFF2-40B4-BE49-F238E27FC236}">
                <a16:creationId xmlns:a16="http://schemas.microsoft.com/office/drawing/2014/main" id="{398AF41F-4BC3-6CD2-8CD1-6A99ACF8B2A9}"/>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0225559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44F5D8-76F3-F2CE-6AAC-1C16266D7F40}"/>
              </a:ext>
            </a:extLst>
          </p:cNvPr>
          <p:cNvSpPr>
            <a:spLocks noGrp="1"/>
          </p:cNvSpPr>
          <p:nvPr>
            <p:ph idx="1"/>
          </p:nvPr>
        </p:nvSpPr>
        <p:spPr>
          <a:xfrm>
            <a:off x="838200" y="554638"/>
            <a:ext cx="10515600" cy="5622327"/>
          </a:xfrm>
        </p:spPr>
        <p:txBody>
          <a:bodyPr/>
          <a:lstStyle/>
          <a:p>
            <a:pPr marL="0" indent="0" algn="ctr">
              <a:lnSpc>
                <a:spcPct val="150000"/>
              </a:lnSpc>
              <a:spcAft>
                <a:spcPts val="750"/>
              </a:spcAft>
              <a:buNone/>
            </a:pPr>
            <a:r>
              <a:rPr lang="en-IN" sz="1800" b="1" dirty="0">
                <a:solidFill>
                  <a:srgbClr val="252A37"/>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Financial Management</a:t>
            </a:r>
            <a:endParaRPr lang="en-IN"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spcAft>
                <a:spcPts val="750"/>
              </a:spcAft>
              <a:buNone/>
            </a:pPr>
            <a:r>
              <a:rPr lang="en-IN" sz="1800" b="1" dirty="0">
                <a:solidFill>
                  <a:srgbClr val="252A37"/>
                </a:solidFill>
                <a:effectLst/>
                <a:latin typeface="Times New Roman" panose="02020603050405020304" pitchFamily="18" charset="0"/>
                <a:ea typeface="Times New Roman" panose="02020603050405020304" pitchFamily="18" charset="0"/>
                <a:cs typeface="Times New Roman" panose="02020603050405020304" pitchFamily="18" charset="0"/>
              </a:rPr>
              <a:t>Meaning: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r>
              <a:rPr lang="en-IN" sz="1800" dirty="0">
                <a:solidFill>
                  <a:srgbClr val="4A5162"/>
                </a:solidFill>
                <a:effectLst/>
                <a:latin typeface="Times New Roman" panose="02020603050405020304" pitchFamily="18" charset="0"/>
                <a:ea typeface="Times New Roman" panose="02020603050405020304" pitchFamily="18" charset="0"/>
              </a:rPr>
              <a:t>Financial Management means planning, organizing, directing and controlling the financial activities such as procurement and utilization of funds of the enterprise. </a:t>
            </a:r>
          </a:p>
          <a:p>
            <a:pPr algn="ctr">
              <a:lnSpc>
                <a:spcPct val="150000"/>
              </a:lnSpc>
              <a:spcAft>
                <a:spcPts val="750"/>
              </a:spcAft>
            </a:pPr>
            <a:r>
              <a:rPr lang="en-IN" sz="1800" b="1" dirty="0">
                <a:solidFill>
                  <a:srgbClr val="252A37"/>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Scope/Elements of Financial Management</a:t>
            </a:r>
            <a:endParaRPr lang="en-IN"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tabLst>
                <a:tab pos="457200" algn="l"/>
              </a:tabLst>
            </a:pPr>
            <a:r>
              <a:rPr lang="en-IN" sz="1800" b="1"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Investment decisions</a:t>
            </a: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 includes investment in fixed assets (called as capital budgeting). Investment in current assets are also a part of investment decisions called as working capital decisions.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tabLst>
                <a:tab pos="457200" algn="l"/>
              </a:tabLst>
            </a:pPr>
            <a:r>
              <a:rPr lang="en-IN" sz="1800" b="1"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Financial decisions-</a:t>
            </a: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 They relate to the raising of finance from various resources which will depend upon decision on type of source, period of financing, cost of financing and the returns thereby.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IN" sz="1800" b="1" dirty="0">
                <a:solidFill>
                  <a:srgbClr val="4A5162"/>
                </a:solidFill>
                <a:effectLst/>
                <a:latin typeface="Times New Roman" panose="02020603050405020304" pitchFamily="18" charset="0"/>
                <a:ea typeface="Times New Roman" panose="02020603050405020304" pitchFamily="18" charset="0"/>
              </a:rPr>
              <a:t>Dividend decision-</a:t>
            </a:r>
            <a:r>
              <a:rPr lang="en-IN" sz="1800" dirty="0">
                <a:solidFill>
                  <a:srgbClr val="4A5162"/>
                </a:solidFill>
                <a:effectLst/>
                <a:latin typeface="Times New Roman" panose="02020603050405020304" pitchFamily="18" charset="0"/>
                <a:ea typeface="Times New Roman" panose="02020603050405020304" pitchFamily="18" charset="0"/>
              </a:rPr>
              <a:t> The finance manager has to take decision with regards to the net profit distribution. </a:t>
            </a:r>
            <a:endParaRPr lang="en-IN" dirty="0"/>
          </a:p>
        </p:txBody>
      </p:sp>
      <p:sp>
        <p:nvSpPr>
          <p:cNvPr id="2" name="Footer Placeholder 1">
            <a:extLst>
              <a:ext uri="{FF2B5EF4-FFF2-40B4-BE49-F238E27FC236}">
                <a16:creationId xmlns:a16="http://schemas.microsoft.com/office/drawing/2014/main" id="{2F2FC82E-9FF0-A1E9-71AB-A78F5D419865}"/>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5189921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2426-99FE-7244-6B33-FE2D229C0C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F80054-3444-0D9A-2E1C-430BC9BD35F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D5B81E6-DFE6-4C0F-282B-0B04A91EB798}"/>
              </a:ext>
            </a:extLst>
          </p:cNvPr>
          <p:cNvPicPr>
            <a:picLocks noChangeAspect="1"/>
          </p:cNvPicPr>
          <p:nvPr/>
        </p:nvPicPr>
        <p:blipFill>
          <a:blip r:embed="rId2"/>
          <a:stretch>
            <a:fillRect/>
          </a:stretch>
        </p:blipFill>
        <p:spPr>
          <a:xfrm>
            <a:off x="1164633" y="0"/>
            <a:ext cx="9862734" cy="6858000"/>
          </a:xfrm>
          <a:prstGeom prst="rect">
            <a:avLst/>
          </a:prstGeom>
        </p:spPr>
      </p:pic>
      <p:sp>
        <p:nvSpPr>
          <p:cNvPr id="4" name="Footer Placeholder 3">
            <a:extLst>
              <a:ext uri="{FF2B5EF4-FFF2-40B4-BE49-F238E27FC236}">
                <a16:creationId xmlns:a16="http://schemas.microsoft.com/office/drawing/2014/main" id="{CFAA9581-040F-0D0C-49D9-B21F444B8FC7}"/>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215666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9E55-D329-E6B7-9B93-08B3CC921E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9714ED-BCCF-AA44-E8A9-6B05C40FBFA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34CC2C1-9580-AD90-6352-72CD41525553}"/>
              </a:ext>
            </a:extLst>
          </p:cNvPr>
          <p:cNvPicPr>
            <a:picLocks noChangeAspect="1"/>
          </p:cNvPicPr>
          <p:nvPr/>
        </p:nvPicPr>
        <p:blipFill>
          <a:blip r:embed="rId2"/>
          <a:stretch>
            <a:fillRect/>
          </a:stretch>
        </p:blipFill>
        <p:spPr>
          <a:xfrm>
            <a:off x="67539" y="0"/>
            <a:ext cx="12056921" cy="6858000"/>
          </a:xfrm>
          <a:prstGeom prst="rect">
            <a:avLst/>
          </a:prstGeom>
        </p:spPr>
      </p:pic>
      <p:sp>
        <p:nvSpPr>
          <p:cNvPr id="4" name="Footer Placeholder 3">
            <a:extLst>
              <a:ext uri="{FF2B5EF4-FFF2-40B4-BE49-F238E27FC236}">
                <a16:creationId xmlns:a16="http://schemas.microsoft.com/office/drawing/2014/main" id="{E7F944C9-549A-220D-3893-86C2DED03FE0}"/>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7269171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79389-1765-F0FA-50B3-C68C9584BE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92CC85-BAE1-7365-E476-CC6C5704F05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8793551-B5EB-E891-9C52-689406BD7D87}"/>
              </a:ext>
            </a:extLst>
          </p:cNvPr>
          <p:cNvPicPr>
            <a:picLocks noChangeAspect="1"/>
          </p:cNvPicPr>
          <p:nvPr/>
        </p:nvPicPr>
        <p:blipFill>
          <a:blip r:embed="rId2"/>
          <a:stretch>
            <a:fillRect/>
          </a:stretch>
        </p:blipFill>
        <p:spPr>
          <a:xfrm>
            <a:off x="290945" y="0"/>
            <a:ext cx="11528714" cy="6858000"/>
          </a:xfrm>
          <a:prstGeom prst="rect">
            <a:avLst/>
          </a:prstGeom>
        </p:spPr>
      </p:pic>
      <p:sp>
        <p:nvSpPr>
          <p:cNvPr id="4" name="Footer Placeholder 3">
            <a:extLst>
              <a:ext uri="{FF2B5EF4-FFF2-40B4-BE49-F238E27FC236}">
                <a16:creationId xmlns:a16="http://schemas.microsoft.com/office/drawing/2014/main" id="{E4A39F50-4B6E-C8C8-9273-2E25D084815D}"/>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19450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8E1F7A-0891-9E7F-5490-3CA992EF19D1}"/>
              </a:ext>
            </a:extLst>
          </p:cNvPr>
          <p:cNvSpPr txBox="1"/>
          <p:nvPr/>
        </p:nvSpPr>
        <p:spPr>
          <a:xfrm>
            <a:off x="457200" y="488374"/>
            <a:ext cx="10271414" cy="4985980"/>
          </a:xfrm>
          <a:prstGeom prst="rect">
            <a:avLst/>
          </a:prstGeom>
          <a:noFill/>
        </p:spPr>
        <p:txBody>
          <a:bodyPr wrap="square">
            <a:spAutoFit/>
          </a:bodyPr>
          <a:lstStyle/>
          <a:p>
            <a:pPr algn="l"/>
            <a:r>
              <a:rPr lang="en-GB" b="1" i="0" dirty="0">
                <a:solidFill>
                  <a:srgbClr val="222222"/>
                </a:solidFill>
                <a:effectLst/>
                <a:highlight>
                  <a:srgbClr val="FFFFFF"/>
                </a:highlight>
                <a:latin typeface="Raleway" pitchFamily="2" charset="0"/>
              </a:rPr>
              <a:t>1</a:t>
            </a:r>
            <a:r>
              <a:rPr lang="en-GB" sz="2000" b="1" i="0" dirty="0">
                <a:solidFill>
                  <a:srgbClr val="222222"/>
                </a:solidFill>
                <a:effectLst/>
                <a:highlight>
                  <a:srgbClr val="FFFFFF"/>
                </a:highlight>
                <a:latin typeface="Raleway" pitchFamily="2" charset="0"/>
              </a:rPr>
              <a:t>. Intermittent Production</a:t>
            </a:r>
          </a:p>
          <a:p>
            <a:pPr algn="l"/>
            <a:r>
              <a:rPr lang="en-GB" sz="2000" b="0" i="0" dirty="0">
                <a:solidFill>
                  <a:srgbClr val="222222"/>
                </a:solidFill>
                <a:effectLst/>
                <a:highlight>
                  <a:srgbClr val="FFFFFF"/>
                </a:highlight>
                <a:latin typeface="Nunito Sans" pitchFamily="2" charset="0"/>
              </a:rPr>
              <a:t>It is a type of production system where the production flow is intermittent or irregular. </a:t>
            </a:r>
            <a:r>
              <a:rPr lang="en-GB" sz="2000" b="1" i="0" dirty="0">
                <a:solidFill>
                  <a:srgbClr val="222222"/>
                </a:solidFill>
                <a:effectLst/>
                <a:highlight>
                  <a:srgbClr val="FFFFFF"/>
                </a:highlight>
                <a:latin typeface="Nunito Sans" pitchFamily="2" charset="0"/>
              </a:rPr>
              <a:t>It means the production process begins and stops at irregular intervals</a:t>
            </a:r>
            <a:r>
              <a:rPr lang="en-GB" sz="2000" b="0" i="0" dirty="0">
                <a:solidFill>
                  <a:srgbClr val="222222"/>
                </a:solidFill>
                <a:effectLst/>
                <a:highlight>
                  <a:srgbClr val="FFFFFF"/>
                </a:highlight>
                <a:latin typeface="Nunito Sans" pitchFamily="2" charset="0"/>
              </a:rPr>
              <a:t>.</a:t>
            </a:r>
          </a:p>
          <a:p>
            <a:pPr algn="l"/>
            <a:endParaRPr lang="en-GB" sz="2000" b="0" i="0" dirty="0">
              <a:solidFill>
                <a:srgbClr val="222222"/>
              </a:solidFill>
              <a:effectLst/>
              <a:highlight>
                <a:srgbClr val="FFFFFF"/>
              </a:highlight>
              <a:latin typeface="Nunito Sans" pitchFamily="2" charset="0"/>
            </a:endParaRPr>
          </a:p>
          <a:p>
            <a:pPr algn="l"/>
            <a:r>
              <a:rPr lang="en-GB" sz="2000" b="0" i="0" dirty="0">
                <a:solidFill>
                  <a:srgbClr val="222222"/>
                </a:solidFill>
                <a:effectLst/>
                <a:highlight>
                  <a:srgbClr val="FFFFFF"/>
                </a:highlight>
                <a:latin typeface="Nunito Sans" pitchFamily="2" charset="0"/>
              </a:rPr>
              <a:t>Here the production is carried out based on the customer orders, i.e. </a:t>
            </a:r>
            <a:r>
              <a:rPr lang="en-GB" sz="2000" b="1" i="0" dirty="0">
                <a:solidFill>
                  <a:srgbClr val="222222"/>
                </a:solidFill>
                <a:effectLst/>
                <a:highlight>
                  <a:srgbClr val="FFFFFF"/>
                </a:highlight>
                <a:latin typeface="Nunito Sans" pitchFamily="2" charset="0"/>
              </a:rPr>
              <a:t>Make-to-order</a:t>
            </a:r>
            <a:r>
              <a:rPr lang="en-GB" sz="2000" b="0" i="0" dirty="0">
                <a:solidFill>
                  <a:srgbClr val="222222"/>
                </a:solidFill>
                <a:effectLst/>
                <a:highlight>
                  <a:srgbClr val="FFFFFF"/>
                </a:highlight>
                <a:latin typeface="Nunito Sans" pitchFamily="2" charset="0"/>
              </a:rPr>
              <a:t>. Consequently, the producer can customize their products as per the orders received.</a:t>
            </a:r>
          </a:p>
          <a:p>
            <a:pPr algn="l"/>
            <a:endParaRPr lang="en-GB" sz="2000" dirty="0">
              <a:solidFill>
                <a:srgbClr val="222222"/>
              </a:solidFill>
              <a:highlight>
                <a:srgbClr val="FFFFFF"/>
              </a:highlight>
              <a:latin typeface="Nunito Sans" pitchFamily="2" charset="0"/>
            </a:endParaRPr>
          </a:p>
          <a:p>
            <a:pPr algn="l"/>
            <a:r>
              <a:rPr lang="en-GB" sz="2000" b="0" i="0" dirty="0">
                <a:solidFill>
                  <a:srgbClr val="222222"/>
                </a:solidFill>
                <a:effectLst/>
                <a:highlight>
                  <a:srgbClr val="FFFFFF"/>
                </a:highlight>
                <a:latin typeface="Nunito Sans" pitchFamily="2" charset="0"/>
              </a:rPr>
              <a:t>Each time the jobs and route are</a:t>
            </a:r>
            <a:r>
              <a:rPr lang="en-GB" sz="2000" b="1" i="0" dirty="0">
                <a:solidFill>
                  <a:srgbClr val="222222"/>
                </a:solidFill>
                <a:effectLst/>
                <a:highlight>
                  <a:srgbClr val="FFFFFF"/>
                </a:highlight>
                <a:latin typeface="Nunito Sans" pitchFamily="2" charset="0"/>
              </a:rPr>
              <a:t> changed</a:t>
            </a:r>
            <a:r>
              <a:rPr lang="en-GB" sz="2000" b="0" i="0" dirty="0">
                <a:solidFill>
                  <a:srgbClr val="222222"/>
                </a:solidFill>
                <a:effectLst/>
                <a:highlight>
                  <a:srgbClr val="FFFFFF"/>
                </a:highlight>
                <a:latin typeface="Nunito Sans" pitchFamily="2" charset="0"/>
              </a:rPr>
              <a:t> depending on the order received. Therefore, the producer needs to install general-purpose production equipment.</a:t>
            </a:r>
          </a:p>
          <a:p>
            <a:pPr algn="l"/>
            <a:endParaRPr lang="en-GB" sz="2000" b="0" i="0" dirty="0">
              <a:solidFill>
                <a:srgbClr val="222222"/>
              </a:solidFill>
              <a:effectLst/>
              <a:highlight>
                <a:srgbClr val="FFFFFF"/>
              </a:highlight>
              <a:latin typeface="Nunito Sans" pitchFamily="2" charset="0"/>
            </a:endParaRPr>
          </a:p>
          <a:p>
            <a:pPr algn="l"/>
            <a:r>
              <a:rPr lang="en-GB" sz="2000" b="1" i="0" dirty="0">
                <a:solidFill>
                  <a:srgbClr val="222222"/>
                </a:solidFill>
                <a:effectLst/>
                <a:highlight>
                  <a:srgbClr val="FFFFFF"/>
                </a:highlight>
                <a:latin typeface="Nunito Sans" pitchFamily="2" charset="0"/>
              </a:rPr>
              <a:t>Features of Intermittent Production</a:t>
            </a:r>
            <a:endParaRPr lang="en-GB" sz="2000" b="0" i="0" dirty="0">
              <a:solidFill>
                <a:srgbClr val="222222"/>
              </a:solidFill>
              <a:effectLst/>
              <a:highlight>
                <a:srgbClr val="FFFFFF"/>
              </a:highlight>
              <a:latin typeface="Nunito Sans" pitchFamily="2" charset="0"/>
            </a:endParaRPr>
          </a:p>
          <a:p>
            <a:pPr algn="l">
              <a:buFont typeface="Arial" panose="020B0604020202020204" pitchFamily="34" charset="0"/>
              <a:buChar char="•"/>
            </a:pPr>
            <a:r>
              <a:rPr lang="en-GB" sz="2000" b="0" i="0" dirty="0">
                <a:solidFill>
                  <a:srgbClr val="222222"/>
                </a:solidFill>
                <a:effectLst/>
                <a:highlight>
                  <a:srgbClr val="FFFFFF"/>
                </a:highlight>
                <a:latin typeface="Nunito Sans" pitchFamily="2" charset="0"/>
              </a:rPr>
              <a:t>Order-based production of goods.</a:t>
            </a:r>
          </a:p>
          <a:p>
            <a:pPr algn="l">
              <a:buFont typeface="Arial" panose="020B0604020202020204" pitchFamily="34" charset="0"/>
              <a:buChar char="•"/>
            </a:pPr>
            <a:r>
              <a:rPr lang="en-GB" sz="2000" b="0" i="0" dirty="0">
                <a:solidFill>
                  <a:srgbClr val="222222"/>
                </a:solidFill>
                <a:effectLst/>
                <a:highlight>
                  <a:srgbClr val="FFFFFF"/>
                </a:highlight>
                <a:latin typeface="Nunito Sans" pitchFamily="2" charset="0"/>
              </a:rPr>
              <a:t>Production on a smaller scale.</a:t>
            </a:r>
          </a:p>
          <a:p>
            <a:pPr algn="l">
              <a:buFont typeface="Arial" panose="020B0604020202020204" pitchFamily="34" charset="0"/>
              <a:buChar char="•"/>
            </a:pPr>
            <a:r>
              <a:rPr lang="en-GB" sz="2000" b="0" i="0" dirty="0">
                <a:solidFill>
                  <a:srgbClr val="222222"/>
                </a:solidFill>
                <a:effectLst/>
                <a:highlight>
                  <a:srgbClr val="FFFFFF"/>
                </a:highlight>
                <a:latin typeface="Nunito Sans" pitchFamily="2" charset="0"/>
              </a:rPr>
              <a:t>Flexibility in production.</a:t>
            </a:r>
          </a:p>
          <a:p>
            <a:pPr algn="l">
              <a:buFont typeface="Arial" panose="020B0604020202020204" pitchFamily="34" charset="0"/>
              <a:buChar char="•"/>
            </a:pPr>
            <a:r>
              <a:rPr lang="en-GB" sz="2000" b="0" i="0" dirty="0">
                <a:solidFill>
                  <a:srgbClr val="222222"/>
                </a:solidFill>
                <a:effectLst/>
                <a:highlight>
                  <a:srgbClr val="FFFFFF"/>
                </a:highlight>
                <a:latin typeface="Nunito Sans" pitchFamily="2" charset="0"/>
              </a:rPr>
              <a:t>Production of a greater variety of products.</a:t>
            </a:r>
          </a:p>
          <a:p>
            <a:pPr algn="l"/>
            <a:endParaRPr lang="en-GB" b="0" i="0" dirty="0">
              <a:solidFill>
                <a:srgbClr val="222222"/>
              </a:solidFill>
              <a:effectLst/>
              <a:highlight>
                <a:srgbClr val="FFFFFF"/>
              </a:highlight>
              <a:latin typeface="Nunito Sans" pitchFamily="2" charset="0"/>
            </a:endParaRPr>
          </a:p>
        </p:txBody>
      </p:sp>
      <p:sp>
        <p:nvSpPr>
          <p:cNvPr id="2" name="Footer Placeholder 1">
            <a:extLst>
              <a:ext uri="{FF2B5EF4-FFF2-40B4-BE49-F238E27FC236}">
                <a16:creationId xmlns:a16="http://schemas.microsoft.com/office/drawing/2014/main" id="{19FE4125-8C8E-421E-2339-D74E1498FC88}"/>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3320092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BAAA-9808-1DA8-7CD8-860070D6CD1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BC5D94D-F080-3D04-2233-00E6C5BF441E}"/>
              </a:ext>
            </a:extLst>
          </p:cNvPr>
          <p:cNvPicPr>
            <a:picLocks noGrp="1" noChangeAspect="1"/>
          </p:cNvPicPr>
          <p:nvPr>
            <p:ph idx="1"/>
          </p:nvPr>
        </p:nvPicPr>
        <p:blipFill>
          <a:blip r:embed="rId2"/>
          <a:stretch>
            <a:fillRect/>
          </a:stretch>
        </p:blipFill>
        <p:spPr>
          <a:xfrm>
            <a:off x="1007918" y="223406"/>
            <a:ext cx="10131137" cy="5902758"/>
          </a:xfrm>
        </p:spPr>
      </p:pic>
      <p:sp>
        <p:nvSpPr>
          <p:cNvPr id="3" name="Footer Placeholder 2">
            <a:extLst>
              <a:ext uri="{FF2B5EF4-FFF2-40B4-BE49-F238E27FC236}">
                <a16:creationId xmlns:a16="http://schemas.microsoft.com/office/drawing/2014/main" id="{B576A403-4681-87D9-5CEE-BC3FF52C9D55}"/>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605315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7EF8BC-56F7-9ABB-F60F-D4E90DF94BEC}"/>
              </a:ext>
            </a:extLst>
          </p:cNvPr>
          <p:cNvSpPr>
            <a:spLocks noGrp="1"/>
          </p:cNvSpPr>
          <p:nvPr>
            <p:ph idx="1"/>
          </p:nvPr>
        </p:nvSpPr>
        <p:spPr>
          <a:xfrm>
            <a:off x="838200" y="629587"/>
            <a:ext cx="10515600" cy="5547376"/>
          </a:xfrm>
        </p:spPr>
        <p:txBody>
          <a:bodyPr>
            <a:normAutofit fontScale="92500" lnSpcReduction="10000"/>
          </a:bodyPr>
          <a:lstStyle/>
          <a:p>
            <a:pPr marL="0" indent="0" algn="ctr">
              <a:lnSpc>
                <a:spcPct val="107000"/>
              </a:lnSpc>
              <a:spcAft>
                <a:spcPts val="750"/>
              </a:spcAft>
              <a:buNone/>
            </a:pPr>
            <a:r>
              <a:rPr lang="en-IN" sz="2600" b="1" u="sng" dirty="0">
                <a:solidFill>
                  <a:srgbClr val="0070C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Objectives of Financial Management</a:t>
            </a:r>
            <a:endParaRPr lang="en-IN" sz="2600" u="sng" dirty="0">
              <a:solidFill>
                <a:srgbClr val="0070C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The financial management is generally concerned with procurement, allocation and control of financial resources of a concern. The objectives can be-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tabLst>
                <a:tab pos="457200" algn="l"/>
              </a:tabLst>
            </a:pP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To </a:t>
            </a:r>
            <a:r>
              <a:rPr lang="en-IN" sz="1800" dirty="0">
                <a:solidFill>
                  <a:srgbClr val="4A5162"/>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ensure regular and adequate supply of funds </a:t>
            </a: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to the concern.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tabLst>
                <a:tab pos="457200" algn="l"/>
              </a:tabLst>
            </a:pP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To ensure </a:t>
            </a:r>
            <a:r>
              <a:rPr lang="en-IN" sz="1800" dirty="0">
                <a:solidFill>
                  <a:srgbClr val="4A5162"/>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adequate returns to the shareholders </a:t>
            </a: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which will depend upon the earning capacity, market price of the share, expectations of the shareholders.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tabLst>
                <a:tab pos="457200" algn="l"/>
              </a:tabLst>
            </a:pP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To </a:t>
            </a:r>
            <a:r>
              <a:rPr lang="en-IN" sz="1800" dirty="0">
                <a:solidFill>
                  <a:srgbClr val="4A5162"/>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ensure optimum funds utilization</a:t>
            </a: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 Once the funds are procured, they should be utilized in maximum possible way at least cost.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tabLst>
                <a:tab pos="457200" algn="l"/>
              </a:tabLst>
            </a:pP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To </a:t>
            </a:r>
            <a:r>
              <a:rPr lang="en-IN" sz="1800" dirty="0">
                <a:solidFill>
                  <a:srgbClr val="4A5162"/>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ensure safety on investment</a:t>
            </a: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i.e</a:t>
            </a: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 funds should be invested in safe ventures so that adequate rate of return can be achieved.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tabLst>
                <a:tab pos="457200" algn="l"/>
              </a:tabLst>
            </a:pP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To plan a sound capital structure-There should be sound and fair composition of capital so that a balance is </a:t>
            </a:r>
            <a:r>
              <a:rPr lang="en-IN" sz="1800" dirty="0">
                <a:solidFill>
                  <a:srgbClr val="4A5162"/>
                </a:solidFill>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maintained between debt and equity capital</a:t>
            </a: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 name="Footer Placeholder 1">
            <a:extLst>
              <a:ext uri="{FF2B5EF4-FFF2-40B4-BE49-F238E27FC236}">
                <a16:creationId xmlns:a16="http://schemas.microsoft.com/office/drawing/2014/main" id="{168515AB-B733-C080-6BB8-5F188E6F3A3C}"/>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1922195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C36ECB-FEE0-205C-9CDA-AD2A2614DA65}"/>
              </a:ext>
            </a:extLst>
          </p:cNvPr>
          <p:cNvSpPr>
            <a:spLocks noGrp="1"/>
          </p:cNvSpPr>
          <p:nvPr>
            <p:ph idx="1"/>
          </p:nvPr>
        </p:nvSpPr>
        <p:spPr>
          <a:xfrm>
            <a:off x="838200" y="494675"/>
            <a:ext cx="10515600" cy="5682288"/>
          </a:xfrm>
        </p:spPr>
        <p:txBody>
          <a:bodyPr>
            <a:normAutofit lnSpcReduction="10000"/>
          </a:bodyPr>
          <a:lstStyle/>
          <a:p>
            <a:pPr marL="0" indent="0" algn="ctr">
              <a:lnSpc>
                <a:spcPct val="107000"/>
              </a:lnSpc>
              <a:spcAft>
                <a:spcPts val="750"/>
              </a:spcAft>
              <a:buNone/>
            </a:pPr>
            <a:r>
              <a:rPr lang="en-IN" sz="2400" b="1" u="sng" dirty="0">
                <a:solidFill>
                  <a:srgbClr val="252A37"/>
                </a:solidFill>
                <a:effectLst>
                  <a:outerShdw blurRad="38100" dist="38100" dir="2700000" algn="tl">
                    <a:srgbClr val="000000">
                      <a:alpha val="43137"/>
                    </a:srgbClr>
                  </a:outerShdw>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Functions of Financial Management</a:t>
            </a:r>
            <a:endParaRPr lang="en-IN" sz="2400" u="sng" dirty="0">
              <a:effectLst>
                <a:outerShdw blurRad="38100" dist="38100" dir="2700000" algn="tl">
                  <a:srgbClr val="000000">
                    <a:alpha val="43137"/>
                  </a:srgbClr>
                </a:outerShdw>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ts val="1275"/>
              </a:lnSpc>
              <a:spcAft>
                <a:spcPts val="800"/>
              </a:spcAft>
              <a:buNone/>
              <a:tabLst>
                <a:tab pos="457200" algn="l"/>
              </a:tabLst>
            </a:pPr>
            <a:r>
              <a:rPr lang="en-IN" sz="1800" b="1"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1. Estimation of capital requirements: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ts val="1275"/>
              </a:lnSpc>
              <a:spcAft>
                <a:spcPts val="800"/>
              </a:spcAft>
              <a:buNone/>
              <a:tabLst>
                <a:tab pos="457200" algn="l"/>
              </a:tabLst>
            </a:pPr>
            <a:r>
              <a:rPr lang="en-IN" sz="1800" b="1"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2. Choice of sources of funds:</a:t>
            </a: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 For additional funds to be procured, a company has many choices like-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ts val="1275"/>
              </a:lnSpc>
              <a:spcAft>
                <a:spcPts val="800"/>
              </a:spcAft>
              <a:buFont typeface="+mj-lt"/>
              <a:buAutoNum type="alphaLcPeriod"/>
              <a:tabLst>
                <a:tab pos="914400" algn="l"/>
              </a:tabLst>
            </a:pP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Issue of shares and debentures</a:t>
            </a:r>
            <a:r>
              <a:rPr lang="en-IN" sz="1800" dirty="0">
                <a:latin typeface="Calibri" panose="020F0502020204030204" pitchFamily="34" charset="0"/>
                <a:ea typeface="Times New Roman" panose="02020603050405020304" pitchFamily="18" charset="0"/>
                <a:cs typeface="Times New Roman" panose="02020603050405020304" pitchFamily="18" charset="0"/>
              </a:rPr>
              <a:t>                             b. </a:t>
            </a: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Loans to be taken from banks and financial institutions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ts val="1275"/>
              </a:lnSpc>
              <a:spcAft>
                <a:spcPts val="800"/>
              </a:spcAft>
              <a:buFont typeface="+mj-lt"/>
              <a:buAutoNum type="alphaLcPeriod"/>
              <a:tabLst>
                <a:tab pos="914400" algn="l"/>
              </a:tabLst>
            </a:pPr>
            <a:r>
              <a:rPr lang="en-IN" sz="18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Public deposits to be drawn like in form of bonds.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0000"/>
              </a:lnSpc>
              <a:spcAft>
                <a:spcPts val="800"/>
              </a:spcAft>
              <a:buNone/>
              <a:tabLst>
                <a:tab pos="457200" algn="l"/>
              </a:tabLst>
            </a:pPr>
            <a:r>
              <a:rPr lang="en-IN" sz="2100" b="1"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3. Investment of funds:</a:t>
            </a:r>
            <a:r>
              <a:rPr lang="en-IN" sz="21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 The finance manager has to decide to allocate funds into profitable ventures so that there is safety on investment.</a:t>
            </a:r>
          </a:p>
          <a:p>
            <a:pPr marL="0" lvl="0" indent="0" algn="just">
              <a:lnSpc>
                <a:spcPct val="100000"/>
              </a:lnSpc>
              <a:spcAft>
                <a:spcPts val="800"/>
              </a:spcAft>
              <a:buNone/>
              <a:tabLst>
                <a:tab pos="457200" algn="l"/>
              </a:tabLst>
            </a:pPr>
            <a:r>
              <a:rPr lang="en-IN" sz="2100" b="1"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4. Disposal of surplus:</a:t>
            </a:r>
            <a:r>
              <a:rPr lang="en-IN" sz="21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 The net profits decision have to be made by the finance manager. </a:t>
            </a: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0000"/>
              </a:lnSpc>
              <a:spcAft>
                <a:spcPts val="800"/>
              </a:spcAft>
              <a:buNone/>
              <a:tabLst>
                <a:tab pos="457200" algn="l"/>
              </a:tabLst>
            </a:pPr>
            <a:r>
              <a:rPr lang="en-IN" sz="2100" b="1"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5. Management of cash:</a:t>
            </a:r>
            <a:r>
              <a:rPr lang="en-IN" sz="21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 Finance manager has to make decisions with regards to cash management. Cash is required for many purposes like payment of wages and salaries, payment of electricity and water bills, payment to creditors, meeting current liabilities, maintenance of enough stock.</a:t>
            </a: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0000"/>
              </a:lnSpc>
              <a:spcAft>
                <a:spcPts val="800"/>
              </a:spcAft>
              <a:buNone/>
              <a:tabLst>
                <a:tab pos="457200" algn="l"/>
              </a:tabLst>
            </a:pPr>
            <a:r>
              <a:rPr lang="en-IN" sz="2100" b="1"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6. Financial controls:</a:t>
            </a:r>
            <a:r>
              <a:rPr lang="en-IN" sz="2100" dirty="0">
                <a:solidFill>
                  <a:srgbClr val="4A5162"/>
                </a:solidFill>
                <a:effectLst/>
                <a:latin typeface="Times New Roman" panose="02020603050405020304" pitchFamily="18" charset="0"/>
                <a:ea typeface="Times New Roman" panose="02020603050405020304" pitchFamily="18" charset="0"/>
                <a:cs typeface="Times New Roman" panose="02020603050405020304" pitchFamily="18" charset="0"/>
              </a:rPr>
              <a:t> The finance manager has not only to plan, procure and utilize the funds but he also has to exercise control over finances. This can be done through many techniques like ratio analysis, financial forecasting, cost and profit control, etc.</a:t>
            </a:r>
            <a:endParaRPr lang="en-IN" sz="2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 name="Footer Placeholder 1">
            <a:extLst>
              <a:ext uri="{FF2B5EF4-FFF2-40B4-BE49-F238E27FC236}">
                <a16:creationId xmlns:a16="http://schemas.microsoft.com/office/drawing/2014/main" id="{FF9355BF-E87C-9C8D-9C6D-C905718D4DD2}"/>
              </a:ext>
            </a:extLst>
          </p:cNvPr>
          <p:cNvSpPr>
            <a:spLocks noGrp="1"/>
          </p:cNvSpPr>
          <p:nvPr>
            <p:ph type="ftr" sz="quarter" idx="11"/>
          </p:nvPr>
        </p:nvSpPr>
        <p:spPr/>
        <p:txBody>
          <a:bodyPr/>
          <a:lstStyle/>
          <a:p>
            <a:r>
              <a:rPr lang="en-GB"/>
              <a:t>Prepared by-Ms.Santoshi-Asst.Prof.-MBA dept.</a:t>
            </a:r>
            <a:endParaRPr lang="en-IN"/>
          </a:p>
        </p:txBody>
      </p:sp>
    </p:spTree>
    <p:extLst>
      <p:ext uri="{BB962C8B-B14F-4D97-AF65-F5344CB8AC3E}">
        <p14:creationId xmlns:p14="http://schemas.microsoft.com/office/powerpoint/2010/main" val="1028738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502</TotalTime>
  <Words>3657</Words>
  <Application>Microsoft Office PowerPoint</Application>
  <PresentationFormat>Widescreen</PresentationFormat>
  <Paragraphs>346</Paragraphs>
  <Slides>92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92</vt:i4>
      </vt:variant>
    </vt:vector>
  </HeadingPairs>
  <TitlesOfParts>
    <vt:vector size="103" baseType="lpstr">
      <vt:lpstr>Algerian</vt:lpstr>
      <vt:lpstr>Arial</vt:lpstr>
      <vt:lpstr>Calibri</vt:lpstr>
      <vt:lpstr>Constantia</vt:lpstr>
      <vt:lpstr>Nunito Sans</vt:lpstr>
      <vt:lpstr>Raleway</vt:lpstr>
      <vt:lpstr>Segoe UI Symbol</vt:lpstr>
      <vt:lpstr>Times</vt:lpstr>
      <vt:lpstr>Times New Roman</vt:lpstr>
      <vt:lpstr>Wingdings</vt:lpstr>
      <vt:lpstr>Office Theme</vt:lpstr>
      <vt:lpstr>Unit-II</vt:lpstr>
      <vt:lpstr>Functional areas of Management: </vt:lpstr>
      <vt:lpstr>PowerPoint Presentation</vt:lpstr>
      <vt:lpstr>Characteristics of production  system</vt:lpstr>
      <vt:lpstr>PowerPoint Presentation</vt:lpstr>
      <vt:lpstr>Production and Operation Management</vt:lpstr>
      <vt:lpstr>Production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production systems/systems of production</vt:lpstr>
      <vt:lpstr>Job-Shop Production</vt:lpstr>
      <vt:lpstr>Characteristics of job shop</vt:lpstr>
      <vt:lpstr>PowerPoint Presentation</vt:lpstr>
      <vt:lpstr>Batch Production</vt:lpstr>
      <vt:lpstr>Characteristics of Batch Production</vt:lpstr>
      <vt:lpstr>Mass Production</vt:lpstr>
      <vt:lpstr>Characteristics of Mass Production</vt:lpstr>
      <vt:lpstr>Advantages</vt:lpstr>
      <vt:lpstr>Continuous production</vt:lpstr>
      <vt:lpstr>Characteristics</vt:lpstr>
      <vt:lpstr>Project type</vt:lpstr>
      <vt:lpstr>Importance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areas of Management: </dc:title>
  <dc:creator>SIVAREDDY</dc:creator>
  <cp:lastModifiedBy>santoshi shetty</cp:lastModifiedBy>
  <cp:revision>24</cp:revision>
  <dcterms:created xsi:type="dcterms:W3CDTF">2023-01-27T14:06:15Z</dcterms:created>
  <dcterms:modified xsi:type="dcterms:W3CDTF">2024-08-08T08:26:14Z</dcterms:modified>
</cp:coreProperties>
</file>